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3"/>
  </p:notesMasterIdLst>
  <p:sldIdLst>
    <p:sldId id="418" r:id="rId3"/>
    <p:sldId id="405" r:id="rId4"/>
    <p:sldId id="419" r:id="rId5"/>
    <p:sldId id="462" r:id="rId6"/>
    <p:sldId id="463" r:id="rId7"/>
    <p:sldId id="452" r:id="rId8"/>
    <p:sldId id="454" r:id="rId9"/>
    <p:sldId id="464" r:id="rId10"/>
    <p:sldId id="465" r:id="rId11"/>
    <p:sldId id="45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62"/>
            <p14:sldId id="463"/>
            <p14:sldId id="452"/>
            <p14:sldId id="454"/>
            <p14:sldId id="464"/>
            <p14:sldId id="465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61" autoAdjust="0"/>
  </p:normalViewPr>
  <p:slideViewPr>
    <p:cSldViewPr snapToGrid="0">
      <p:cViewPr varScale="1">
        <p:scale>
          <a:sx n="85" d="100"/>
          <a:sy n="85" d="100"/>
        </p:scale>
        <p:origin x="48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3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2023/10/7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2023/10/7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2023/10/7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 离散傅里叶变换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3246D-3BE6-F040-244F-ADDC82EB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57" y="1157145"/>
            <a:ext cx="8118587" cy="5308167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EBDB7E7F-F765-4B3E-8CEA-4B969D888910}"/>
              </a:ext>
            </a:extLst>
          </p:cNvPr>
          <p:cNvSpPr/>
          <p:nvPr/>
        </p:nvSpPr>
        <p:spPr bwMode="auto">
          <a:xfrm>
            <a:off x="1539409" y="1691794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149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240877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通过本次实验，你将学习到利用离散傅里叶变换（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Discrete Fourier Transform, DFT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）对信号进行分析与处理的方法。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更进一步理解傅里叶变换的思想，并掌握计算机中傅里叶变换的实现方法（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）；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中使用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，并能够利用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对信号进行处理与分析。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两个音频文件：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buzzjc.wav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tel.wav</a:t>
            </a: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回忆课堂上所学知识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傅里叶级数表示或傅里叶变换，表示对任意物理可实现、可采集的信号，都表示成若干复指数函数（或三角函数）线性组合的形式：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然而，上述表达中，时域或频域表示中至少有一个函数是连续函数，无法在计算机中进行存储及处理：计算机仅能存储离散的数。</a:t>
            </a:r>
            <a:endParaRPr lang="en-GB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385D7F-8883-4DCC-9EB0-67994361EF64}"/>
                  </a:ext>
                </a:extLst>
              </p:cNvPr>
              <p:cNvSpPr txBox="1"/>
              <p:nvPr/>
            </p:nvSpPr>
            <p:spPr>
              <a:xfrm>
                <a:off x="1770484" y="2307626"/>
                <a:ext cx="3165410" cy="1468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i="1" dirty="0"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傅里叶级数表示：</a:t>
                </a:r>
                <a:endParaRPr lang="en-US" altLang="zh-TW" sz="2400" i="1" dirty="0">
                  <a:solidFill>
                    <a:srgbClr val="FF0000"/>
                  </a:solidFill>
                  <a:latin typeface="Cambria Math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385D7F-8883-4DCC-9EB0-67994361E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84" y="2307626"/>
                <a:ext cx="3165410" cy="1468672"/>
              </a:xfrm>
              <a:prstGeom prst="rect">
                <a:avLst/>
              </a:prstGeom>
              <a:blipFill>
                <a:blip r:embed="rId3"/>
                <a:stretch>
                  <a:fillRect l="-2885" t="-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4D924E-E2B0-41C1-A5B3-2FC7E1568B59}"/>
                  </a:ext>
                </a:extLst>
              </p:cNvPr>
              <p:cNvSpPr txBox="1"/>
              <p:nvPr/>
            </p:nvSpPr>
            <p:spPr>
              <a:xfrm>
                <a:off x="5714563" y="2307626"/>
                <a:ext cx="3921190" cy="1258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傅里叶变换：</a:t>
                </a:r>
                <a:endParaRPr lang="en-US" altLang="zh-TW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4D924E-E2B0-41C1-A5B3-2FC7E156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63" y="2307626"/>
                <a:ext cx="3921190" cy="1258486"/>
              </a:xfrm>
              <a:prstGeom prst="rect">
                <a:avLst/>
              </a:prstGeom>
              <a:blipFill>
                <a:blip r:embed="rId4"/>
                <a:stretch>
                  <a:fillRect l="-2329" t="-5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离散傅里叶变换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DFT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将非周期、有限时间的离散时间信号表示成有限个复指数函数（或三角函数）的线性组合。各频率的频谱分量如下（离散傅里叶变换）：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   ​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=0,…,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经过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DFT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，频域中的不同频率个数与时域上时间点的个数相同；频域表示具有周期性。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频谱分量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3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的求解过程，实际是将该频率下的复指数函数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与时域表示信号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做特征匹配：若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，则两者相乘结果不为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GB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  <a:blipFill>
                <a:blip r:embed="rId3"/>
                <a:stretch>
                  <a:fillRect l="-1582" t="-1695"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4802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离散傅里叶变换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DFT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将非周期、有限时间的离散时间信号表示成有限个复指数函数（或三角函数）的线性组合。各频率的频谱分量如下（离散傅里叶变换）：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   ​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=0,…,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离散傅里叶逆变换：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   ​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=0,…,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  <a:blipFill>
                <a:blip r:embed="rId3"/>
                <a:stretch>
                  <a:fillRect l="-1582" t="-1695"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47038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中，利用命令“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”及“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ifft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”实现离散傅里叶变换（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）及离散傅里叶逆变换（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Fast Fourier Transform (FFT)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是一种快速完成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的算法，对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点的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来说，利用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能将乘法运算次数由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n^2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降低至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nlog2(n)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33637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利用如下命令，可对一个采样频率为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的、由两个余弦信号叠加组成的信号实现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利用命令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stem(k, real(y))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展示频域结果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（仅需展示实部）：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60322C-C0CE-4FE3-ACE7-3FD92E5B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31" y="2245994"/>
            <a:ext cx="3789440" cy="1025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6D2DA1-5BC0-4CC5-8C2B-E3E1EE8A7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80" y="3574855"/>
            <a:ext cx="4377526" cy="32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8472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4CE41F-D886-427D-98A0-46EA627AC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35" y="3573453"/>
            <a:ext cx="4452902" cy="3339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A0F4CA-2112-4561-BA8C-B4C3B55BC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5" y="3524366"/>
            <a:ext cx="4377526" cy="32831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运算得到的频域表示具有周期性，通常我们将频域表示的中间点定义频率为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。从而，根据欧拉公式，频域实部表示的是不同频率的余弦分量，而虚部表示的是不同频率的正弦分量。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中可利用以下命令实现上述功能，并对频域表示结果进行分析、理解。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5E3C66-AE4E-48B6-9AD9-478CD5B26313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4466947" y="5231588"/>
            <a:ext cx="3272188" cy="11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BFCBCA3-8BCD-418D-9191-63BB44591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55" y="4317582"/>
            <a:ext cx="3079729" cy="495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848918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利用如下命令，可对频域表示做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，得到时域表示：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注意，做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前，也需首先利用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fftshift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命令将频域变换到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至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的范围内。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stem(k, x)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stem(k, 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x_new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分别生成原始信号时域波形及逆变换后的时域波形，两者波形应该完全一致。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D8B2C2-073E-4B6A-9B39-A33E1506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07" y="1927224"/>
            <a:ext cx="2891473" cy="699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621328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11568</TotalTime>
  <Words>716</Words>
  <Application>Microsoft Office PowerPoint</Application>
  <PresentationFormat>宽屏</PresentationFormat>
  <Paragraphs>69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MT</vt:lpstr>
      <vt:lpstr>华文中宋</vt:lpstr>
      <vt:lpstr>宋体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biubiu</dc:creator>
  <cp:lastModifiedBy>Duan</cp:lastModifiedBy>
  <cp:revision>708</cp:revision>
  <dcterms:created xsi:type="dcterms:W3CDTF">2018-10-18T11:34:23Z</dcterms:created>
  <dcterms:modified xsi:type="dcterms:W3CDTF">2023-10-07T02:29:40Z</dcterms:modified>
</cp:coreProperties>
</file>