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8" r:id="rId3"/>
    <p:sldId id="596" r:id="rId4"/>
    <p:sldId id="263" r:id="rId5"/>
    <p:sldId id="597" r:id="rId6"/>
    <p:sldId id="598" r:id="rId7"/>
    <p:sldId id="59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5326" autoAdjust="0"/>
  </p:normalViewPr>
  <p:slideViewPr>
    <p:cSldViewPr snapToGrid="0">
      <p:cViewPr varScale="1">
        <p:scale>
          <a:sx n="88" d="100"/>
          <a:sy n="88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A83E-E4FA-4ECB-A74B-FFD0A6F73A20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03099-B19A-499F-9D07-62A0D4016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51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BC5F8-333F-4925-B138-F1EF6E136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6906F3-0394-4693-A3BE-1545BFFF8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89E71-3607-41C7-ADD3-59659526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73B1EE-E2A7-4F05-B37A-34A71AAD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2A051-7CDD-4004-AC51-11F1DB8D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7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ECB930-6CF6-4A5F-A04F-7285334A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26C67-B624-4F2D-9636-7DFA5F3B2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3417C-A73B-4032-AC89-8D0CD0D1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E87A0-6F82-4F9F-9DCE-EA4FFA3E3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DEC38-2BD1-4304-8550-74DFC8B5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337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F22289-CC61-4CEF-A00A-E96CD88E1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7158EB-0689-43CF-9A7E-9FC95BE66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D5DC80-51A9-4B40-8C46-122DC745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36FA52-F1C3-4A5A-AB18-6DE4AC81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EC9122-994F-4CDA-AC39-69C74F87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79BF-F8C0-4DEB-9020-018DABA7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270CB-D26F-4776-B08E-6CD0399A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6A620-6EF1-4EA3-B043-57F6A7A3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610AF-A1ED-478C-9DD2-5C79963C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896DE-B349-4667-97E1-011A4EE4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724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398D8-79C4-4F15-92F9-E7BA01C0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32D64B-FBD9-4630-8C32-C2B83ABC3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AEE08B-5249-4280-BFDF-8FCBBBC9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CE6A6-A618-4169-BA5A-2662AA30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20A3FF-77F3-4D2C-ADFD-316D8D93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8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4F3F1-341D-4B96-B041-E265D35E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22A77-2EFD-4909-B6D1-C75FD30FD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30E901-A92F-49DD-AC51-06829ADF9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4C7AB-6ED6-432A-AB6B-BD9A4119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4C8518-CD4E-4A09-87EB-3D8332BC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9FD65-F94A-41BD-9DEE-5F381FFA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11C7C-8099-4284-9CAB-F51EA2127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EC4A6-11AA-4E12-817C-E673377BC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792A6-7216-4D38-A7D2-95B80348E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75EFD31-7EDD-4C83-AAA1-053AFD7FB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E0D636-AAFA-4D12-B826-B4D3CD79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28513B-100C-4421-81C0-F8BAC8D6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10A5B9-C0B9-470F-926C-373A834A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B6FB76-C9FB-4088-B4B2-7C0C3637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61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483E7-A04A-46FB-9AAF-A737C66C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8514C6-E1BC-4AF3-9BE7-1EC20341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7F9FC3-82A5-4801-84FF-C8A7A04F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643731-ED38-4FE1-840D-764199751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38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9F40A6-2C5D-4841-802F-E38298F6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C5E2A4-46A5-4D84-B0A2-8600833C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A6D961-AED3-4F62-B7F8-D28D8646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2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93E65-4D5D-4EEC-877B-6184D526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8D250-6E22-43CB-B481-9E5723597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118C70-A668-4313-AD0C-5460E9084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9BCDD-1B39-44F3-AFC0-804B5D5B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41CD7-7305-452C-BC66-E0A9C6942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DF690D-B0AD-4145-BD30-0DD13D0A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42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9C5B8-C139-40B1-9BF8-5B3F48B7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5B5623-4948-44FE-84A2-61956D5E2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A8EABB-D6CA-4A4C-975C-6A6984E67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5E62E-D816-42E9-8107-8E5D6F67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C9BBE-3B4F-4F2F-9FDE-03EEDDD6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EED9B-BFD5-4F14-AACD-81D992F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3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C4B3AC-2799-41CA-AA8B-EA42E9C2B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0D3A56-66BB-4537-99F5-79CD8A80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8F380A-E223-4A14-9DCE-38DC2036D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F490-C2C6-464D-8800-EDD1762FE431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F90AF-6F4C-4076-A50E-17B9AE31E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5C765-AE71-474D-A69A-269D96A9D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D778-1121-4922-9C43-317EFCECFE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3819766-8AF5-4447-9389-C7C39214E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9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8D5B4F-D72B-4106-B604-23502570A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6774"/>
            <a:ext cx="9144000" cy="2621041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>
            <a:normAutofit fontScale="90000"/>
          </a:bodyPr>
          <a:lstStyle/>
          <a:p>
            <a:r>
              <a:rPr lang="zh-C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信号处理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Processing</a:t>
            </a:r>
            <a:br>
              <a:rPr lang="en-US" altLang="zh-C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No.8695001</a:t>
            </a:r>
            <a:b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2023-24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秋季学期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979520-1367-4E0E-AF7F-12A3B2D4E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560" y="4635637"/>
            <a:ext cx="6278880" cy="1655762"/>
          </a:xfrm>
          <a:solidFill>
            <a:schemeClr val="accent1">
              <a:lumMod val="40000"/>
              <a:lumOff val="60000"/>
              <a:alpha val="5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（段圣宇）</a:t>
            </a:r>
          </a:p>
        </p:txBody>
      </p:sp>
    </p:spTree>
    <p:extLst>
      <p:ext uri="{BB962C8B-B14F-4D97-AF65-F5344CB8AC3E}">
        <p14:creationId xmlns:p14="http://schemas.microsoft.com/office/powerpoint/2010/main" val="404553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FF74C-60A9-7C43-9A0B-42536E0F4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8401"/>
            <a:ext cx="10515600" cy="35744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zh-CN" sz="7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 algn="ctr">
              <a:buNone/>
            </a:pPr>
            <a:r>
              <a:rPr kumimoji="1" lang="zh-CN" altLang="en-US" sz="7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项目报告要求</a:t>
            </a:r>
          </a:p>
        </p:txBody>
      </p:sp>
    </p:spTree>
    <p:extLst>
      <p:ext uri="{BB962C8B-B14F-4D97-AF65-F5344CB8AC3E}">
        <p14:creationId xmlns:p14="http://schemas.microsoft.com/office/powerpoint/2010/main" val="280801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D22C609-14D2-4AD3-80C8-C9A6E939FA49}"/>
              </a:ext>
            </a:extLst>
          </p:cNvPr>
          <p:cNvSpPr txBox="1"/>
          <p:nvPr/>
        </p:nvSpPr>
        <p:spPr>
          <a:xfrm>
            <a:off x="884370" y="679985"/>
            <a:ext cx="9912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527BBD"/>
                </a:solidFill>
                <a:latin typeface="Georgia" panose="02040502050405020303" pitchFamily="18" charset="0"/>
              </a:rPr>
              <a:t>Textbook</a:t>
            </a:r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650421B-831E-4345-921A-72667D085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282" y="679984"/>
            <a:ext cx="3928047" cy="56040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030815-865B-4384-9878-DFB04EDC73D1}"/>
              </a:ext>
            </a:extLst>
          </p:cNvPr>
          <p:cNvSpPr txBox="1"/>
          <p:nvPr/>
        </p:nvSpPr>
        <p:spPr>
          <a:xfrm>
            <a:off x="816276" y="1244981"/>
            <a:ext cx="56137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信号与系统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》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（第二版），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Alan V. Oppenheim,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Alan S.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Willsky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with S. Hamid,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刘树棠（译），西安交通大学出版社</a:t>
            </a:r>
            <a:endParaRPr lang="en-US" altLang="zh-CN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B2A5A4-FBA3-4712-A7BB-8653387C2CC7}"/>
              </a:ext>
            </a:extLst>
          </p:cNvPr>
          <p:cNvSpPr txBox="1"/>
          <p:nvPr/>
        </p:nvSpPr>
        <p:spPr>
          <a:xfrm>
            <a:off x="816276" y="2933530"/>
            <a:ext cx="6094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solidFill>
                  <a:srgbClr val="527BBD"/>
                </a:solidFill>
                <a:latin typeface="Georgia" panose="02040502050405020303" pitchFamily="18" charset="0"/>
              </a:rPr>
              <a:t>Assessment</a:t>
            </a:r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  <a:p>
            <a:pPr algn="l"/>
            <a:endParaRPr lang="en-US" altLang="zh-CN" b="1" i="0" dirty="0">
              <a:solidFill>
                <a:srgbClr val="527BBD"/>
              </a:solidFill>
              <a:effectLst/>
              <a:latin typeface="Georgia" panose="02040502050405020303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Attendance + Homework (10%)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Labs (10%)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 Project Report (</a:t>
            </a:r>
            <a:r>
              <a:rPr lang="en-US" altLang="zh-CN" dirty="0">
                <a:solidFill>
                  <a:srgbClr val="FF0000"/>
                </a:solidFill>
                <a:latin typeface="Georgia" panose="02040502050405020303" pitchFamily="18" charset="0"/>
              </a:rPr>
              <a:t>10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Georgia" panose="02040502050405020303" pitchFamily="18" charset="0"/>
              </a:rPr>
              <a:t>%)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Final Exam (70%)</a:t>
            </a:r>
          </a:p>
        </p:txBody>
      </p:sp>
    </p:spTree>
    <p:extLst>
      <p:ext uri="{BB962C8B-B14F-4D97-AF65-F5344CB8AC3E}">
        <p14:creationId xmlns:p14="http://schemas.microsoft.com/office/powerpoint/2010/main" val="1266098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5B44-FA64-484B-AF5D-A2B0B482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298865"/>
            <a:ext cx="10515600" cy="801066"/>
          </a:xfrm>
        </p:spPr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rgbClr val="527BBD"/>
                </a:solidFill>
                <a:latin typeface="Georgia" panose="02040502050405020303" pitchFamily="18" charset="0"/>
                <a:ea typeface="+mn-ea"/>
                <a:cs typeface="+mn-cs"/>
              </a:rPr>
              <a:t>Project Report and Demonstration</a:t>
            </a:r>
            <a:endParaRPr lang="zh-CN" altLang="en-US" sz="1800" b="1" dirty="0">
              <a:solidFill>
                <a:srgbClr val="527BBD"/>
              </a:solidFill>
              <a:latin typeface="Georgia" panose="02040502050405020303" pitchFamily="18" charset="0"/>
              <a:ea typeface="+mn-ea"/>
              <a:cs typeface="+mn-cs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87249B-9840-4E82-9B50-2D8EFA698453}"/>
              </a:ext>
            </a:extLst>
          </p:cNvPr>
          <p:cNvSpPr txBox="1">
            <a:spLocks noChangeArrowheads="1"/>
          </p:cNvSpPr>
          <p:nvPr/>
        </p:nvSpPr>
        <p:spPr>
          <a:xfrm>
            <a:off x="544995" y="1099931"/>
            <a:ext cx="10349983" cy="545920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project requires you to develop a practical application related to signal processing;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can choose a specific application (e.g., image processing, acoustic recognition, broadcasting, etc.) that you are interested, as long as it is related to signal processing;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You can further develop a application, based on the labs that you finish during this course.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 student will submit: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written report (max. 6-pages) –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Nov. 5</a:t>
            </a:r>
            <a:r>
              <a:rPr lang="en-US" altLang="zh-CN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(Week 10)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5-10min demonstration for bonus –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Oct. 25</a:t>
            </a:r>
            <a:r>
              <a:rPr lang="en-US" altLang="zh-CN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Nov. 1</a:t>
            </a:r>
            <a:r>
              <a:rPr lang="en-US" altLang="zh-CN" sz="20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(Week 9-10)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9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5B44-FA64-484B-AF5D-A2B0B482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97697"/>
            <a:ext cx="10515600" cy="80106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527BBD"/>
                </a:solidFill>
                <a:latin typeface="Georgia" panose="02040502050405020303" pitchFamily="18" charset="0"/>
                <a:ea typeface="+mn-ea"/>
                <a:cs typeface="+mn-cs"/>
              </a:rPr>
              <a:t>选题参考方向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87249B-9840-4E82-9B50-2D8EFA698453}"/>
              </a:ext>
            </a:extLst>
          </p:cNvPr>
          <p:cNvSpPr txBox="1">
            <a:spLocks noChangeArrowheads="1"/>
          </p:cNvSpPr>
          <p:nvPr/>
        </p:nvSpPr>
        <p:spPr>
          <a:xfrm>
            <a:off x="544995" y="779890"/>
            <a:ext cx="11102010" cy="5867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延续“实验三 复杂信号表示”：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分析现实中声音（乐器：钢琴、吉他；某人的声音）的谐波构成，能够用计算机模拟该声音；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延续“实验四 卷积”：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利用基于卷积的移动平均或边沿识别解决现实应用场景中的问题；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也可延续实验作业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4.1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内容（利用基于卷积的特征匹配，查找音频片段来源）：如音频片段中混杂了其它声音（噪声、其它音乐），或音频片段音调发生了改变，或音频片段由其它乐器重新演绎（谐波组成发生变化），如何利用卷积查找音频片段来源？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延续“实验五 系统与滤波器”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如何设计滤波器，从而更好的滤除作业第二题中的噪声？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延续“实验六 离散傅里叶变换”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利用离散傅里叶变换与逆变换，对更加复杂的噪声信号进行处理，例如对实验五作业第二题的噪声进行滤除，恢复人声。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其它方向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实现一套信号调制、解调系统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其它你所感兴趣的、与本课程学习内容有关的方向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8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C5B44-FA64-484B-AF5D-A2B0B482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95" y="97697"/>
            <a:ext cx="10515600" cy="801066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solidFill>
                  <a:srgbClr val="527BBD"/>
                </a:solidFill>
                <a:latin typeface="Georgia" panose="02040502050405020303" pitchFamily="18" charset="0"/>
                <a:ea typeface="+mn-ea"/>
                <a:cs typeface="+mn-cs"/>
              </a:rPr>
              <a:t>评分标准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87249B-9840-4E82-9B50-2D8EFA698453}"/>
              </a:ext>
            </a:extLst>
          </p:cNvPr>
          <p:cNvSpPr txBox="1">
            <a:spLocks noChangeArrowheads="1"/>
          </p:cNvSpPr>
          <p:nvPr/>
        </p:nvSpPr>
        <p:spPr>
          <a:xfrm>
            <a:off x="544995" y="779890"/>
            <a:ext cx="11102010" cy="5867797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项目报告占总成绩的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10%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按提供的报告模板撰写，篇幅不超过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页；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根据以下四方面综合评分：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独创性：提出其他人尚未提出的技术和方法；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内容的重要性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：提出的方法具有实际意义；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报告叙述水平；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评估方法的合理性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：报告所涉及的方法与技术需理论或仿真层面（如利用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）的评估。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加分项：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项目展示：第九、十周周三实验课（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号、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号）将所实现的项目进行展示，根据展示情况，在项目报告总分的基础上给予最多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20%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的加分。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8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报告提交截止日期：第十周结束（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号）前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66800" lvl="1" indent="-609600">
              <a:lnSpc>
                <a:spcPct val="8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268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AA538-0BBB-1344-A4F4-F33DA4B8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145"/>
            <a:ext cx="4535905" cy="2978150"/>
          </a:xfrm>
        </p:spPr>
        <p:txBody>
          <a:bodyPr anchor="b">
            <a:normAutofit/>
          </a:bodyPr>
          <a:lstStyle/>
          <a:p>
            <a:r>
              <a:rPr kumimoji="1" lang="zh-CN" altLang="en-US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欢迎来到</a:t>
            </a:r>
            <a:br>
              <a:rPr kumimoji="1" lang="en-US" altLang="zh-CN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CN" altLang="en-US" sz="4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信号处理</a:t>
            </a:r>
            <a:r>
              <a:rPr kumimoji="1" lang="zh-CN" altLang="en-US" sz="4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的世界！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1A7A6-8D56-F04B-892F-1A4BB7753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1399" y="939800"/>
            <a:ext cx="5610157" cy="48450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en-US" altLang="zh-CN" sz="5400" dirty="0"/>
              <a:t>Welcome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to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Signal</a:t>
            </a:r>
            <a:r>
              <a:rPr kumimoji="1" lang="zh-CN" altLang="en-US" sz="5400" dirty="0"/>
              <a:t> </a:t>
            </a:r>
            <a:r>
              <a:rPr kumimoji="1" lang="en-US" altLang="zh-CN" sz="5400" dirty="0"/>
              <a:t>Processing</a:t>
            </a:r>
            <a:r>
              <a:rPr kumimoji="1" lang="zh-CN" altLang="en-US" sz="5400" dirty="0"/>
              <a:t>！</a:t>
            </a:r>
          </a:p>
          <a:p>
            <a:endParaRPr kumimoji="1" lang="zh-CN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0922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562</Words>
  <Application>Microsoft Office PowerPoint</Application>
  <PresentationFormat>宽屏</PresentationFormat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Microsoft YaHei</vt:lpstr>
      <vt:lpstr>Arial</vt:lpstr>
      <vt:lpstr>Georgia</vt:lpstr>
      <vt:lpstr>Times New Roman</vt:lpstr>
      <vt:lpstr>Wingdings</vt:lpstr>
      <vt:lpstr>Office 主题​​</vt:lpstr>
      <vt:lpstr>信号处理 Signal Processing Course No.8695001 2023-24秋季学期</vt:lpstr>
      <vt:lpstr>PowerPoint 演示文稿</vt:lpstr>
      <vt:lpstr>PowerPoint 演示文稿</vt:lpstr>
      <vt:lpstr>Project Report and Demonstration</vt:lpstr>
      <vt:lpstr>选题参考方向</vt:lpstr>
      <vt:lpstr>评分标准</vt:lpstr>
      <vt:lpstr>欢迎来到 信号处理的世界！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Jianjia</dc:creator>
  <cp:lastModifiedBy>Duan</cp:lastModifiedBy>
  <cp:revision>153</cp:revision>
  <dcterms:created xsi:type="dcterms:W3CDTF">2020-07-24T11:10:46Z</dcterms:created>
  <dcterms:modified xsi:type="dcterms:W3CDTF">2023-10-08T08:41:07Z</dcterms:modified>
</cp:coreProperties>
</file>