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21"/>
  </p:notesMasterIdLst>
  <p:sldIdLst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62" d="100"/>
          <a:sy n="62" d="100"/>
        </p:scale>
        <p:origin x="71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6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2021/9/25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2021/9/25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2021/9/25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信号、系统与卷积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判断以上系统是否具有以下性质：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）系统有记忆，因为当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&gt;0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的值取决于之前时间的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[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2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[−(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，因此系统无时不变性；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因此是线性系统；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4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）系统无因果性，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 &lt;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时，当前输出取决于未来的输入；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5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）系统稳定，找不到任何一个有界的输入通过该系统得到一个无界的输出。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r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12894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：判断信号的周期性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判断以下信号是否具有周期性。若有周期性，计算最小周期：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228251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：判断信号的周期性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判断以下信号是否具有周期性。若有周期性，计算最小周期：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具有周期性，则其周期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需同时对以下两个三角函数成立：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))=</m:t>
                      </m:r>
                      <m:func>
                        <m:func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均为整数</a:t>
                </a: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若存在整数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m, n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使以上条件满足，则该信号为周期信号；否则该信号为非周期信号。</a:t>
                </a: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 r="-1561" b="-14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90184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65637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的波形：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3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0469065-BECE-4D59-86CB-5B5E9A272F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3" y="3429000"/>
            <a:ext cx="3396868" cy="225552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E6D23C9-22BF-4309-903E-72CE319801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09" y="3429000"/>
            <a:ext cx="3300710" cy="225552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54481C-9EBB-4453-AE02-B0B033D5B3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31" y="3429000"/>
            <a:ext cx="3436585" cy="2255520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9CC1AFC-CB16-474E-9012-6E64F2233685}"/>
              </a:ext>
            </a:extLst>
          </p:cNvPr>
          <p:cNvCxnSpPr/>
          <p:nvPr/>
        </p:nvCxnSpPr>
        <p:spPr bwMode="auto">
          <a:xfrm>
            <a:off x="7711440" y="4556760"/>
            <a:ext cx="599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612496307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&lt;0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i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[1−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=2[1−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综上：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 b="-8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93779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3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1348327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的波形：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E83C2-F2D1-4563-BE18-134B91325E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25704" b="22592"/>
          <a:stretch/>
        </p:blipFill>
        <p:spPr>
          <a:xfrm rot="16200000">
            <a:off x="814805" y="2944595"/>
            <a:ext cx="2546150" cy="28549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88A027-21FA-49D4-9F4A-61AEA80EBE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18000" b="14000"/>
          <a:stretch/>
        </p:blipFill>
        <p:spPr>
          <a:xfrm rot="16200000">
            <a:off x="4634926" y="2599154"/>
            <a:ext cx="2265398" cy="354584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B0996E-8471-419E-B1C2-D2CDE61F789A}"/>
              </a:ext>
            </a:extLst>
          </p:cNvPr>
          <p:cNvCxnSpPr/>
          <p:nvPr/>
        </p:nvCxnSpPr>
        <p:spPr bwMode="auto">
          <a:xfrm>
            <a:off x="7741920" y="4404360"/>
            <a:ext cx="599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90EFD18-4EA3-4A81-AFAF-F858D01EEC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8" r="3333" b="12370"/>
          <a:stretch/>
        </p:blipFill>
        <p:spPr>
          <a:xfrm rot="16200000">
            <a:off x="9057884" y="2896240"/>
            <a:ext cx="2280828" cy="29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88696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zh-CN" altLang="en-US" sz="3200" dirty="0">
                <a:solidFill>
                  <a:schemeClr val="tx1"/>
                </a:solidFill>
              </a:rPr>
              <a:t>：卷积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计算并画出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−5),  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&lt;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≤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&lt;5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(9−3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i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≥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(9−3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268" y="1212850"/>
                <a:ext cx="10939463" cy="4775200"/>
              </a:xfrm>
              <a:blipFill>
                <a:blip r:embed="rId2"/>
                <a:stretch>
                  <a:fillRect l="-1728" t="-2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90512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7DE9-FC5F-40BC-A79A-392C1622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通过此次例题与习题，掌握以下知识：</a:t>
            </a:r>
            <a:endParaRPr lang="en-US" altLang="zh-CN" b="1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复数的直角坐标、极坐标表示；复指数函数的直角坐标、极坐标表示；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 对系统的如下性质进行判断：记忆性、因果性、稳定性、时不变性、线性；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对信号的周期性进行判断</a:t>
            </a:r>
            <a:endParaRPr lang="en-US" altLang="zh-CN" sz="2400" dirty="0"/>
          </a:p>
          <a:p>
            <a:pPr lvl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卷积运算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5E697-BD9D-4CFD-881B-37A7638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987423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用直角坐标形式（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x+jy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42070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用直角坐标形式（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x+jy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解：根据欧拉公式：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𝑗𝑟𝑠𝑖𝑛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或直接通过复数表示画出极坐标下的图，再转化为直角坐标表示。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1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223985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用极坐标形式（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536337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：复数的直角坐标与极坐标表示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用极坐标形式（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）表示下列复数：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)/(1−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𝑗𝑠𝑖𝑛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910459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有以下函数表示的两个系统：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分别判断以上两个系统是否具有以下性质：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t="-2171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658509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FBED9-23FD-4666-BE04-5C480BA85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 无记忆系统：系统的输出完全取决于当前时刻的输入；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）时不变系统：系统特性不随时间改变，即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如果系统对输入信号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t-t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）线性系统：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如果输入信号是两个信号的加权和，那么输出信号也是这两个输入信号对应输出的加权和；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）因果系统：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系统的输出只取决于现在的输入及过去的输入；</a:t>
            </a:r>
            <a:endParaRPr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）稳定系统：当系统的输入为在任意时间都有界时，系统的输出也是有界的。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628883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C9E58-9A24-404E-82CC-8777FB3E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：系统性质判断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</a:rPr>
                            <m:t>−∞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判断以上系统是否具有以下性质：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无记忆；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时不变；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线性；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因果；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稳定。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）系统有记忆，因为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的值取决于之前时间的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2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，因此系统无时不变性；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3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因此是线性系统；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4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）系统无因果性，当前输出取决于未来的输入；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5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）系统不稳定，假定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−∞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无界。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FFBED9-23FD-4666-BE04-5C480BA85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8" r="-390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0A8FD-60F5-4C1E-BD04-5AC21BFE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718647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1315</Words>
  <Application>Microsoft Office PowerPoint</Application>
  <PresentationFormat>宽屏</PresentationFormat>
  <Paragraphs>143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 MT</vt:lpstr>
      <vt:lpstr>华文中宋</vt:lpstr>
      <vt:lpstr>楷体</vt:lpstr>
      <vt:lpstr>Calibri</vt:lpstr>
      <vt:lpstr>Calibri Light</vt:lpstr>
      <vt:lpstr>Cambria Math</vt:lpstr>
      <vt:lpstr>Times New Roman</vt:lpstr>
      <vt:lpstr>Wingdings</vt:lpstr>
      <vt:lpstr>默认设计模板</vt:lpstr>
      <vt:lpstr>1_默认设计模板</vt:lpstr>
      <vt:lpstr>PowerPoint 演示文稿</vt:lpstr>
      <vt:lpstr>PowerPoint 演示文稿</vt:lpstr>
      <vt:lpstr>例1：复数的直角坐标与极坐标表示</vt:lpstr>
      <vt:lpstr>例1：复数的直角坐标与极坐标表示</vt:lpstr>
      <vt:lpstr>例2：复数的直角坐标与极坐标表示</vt:lpstr>
      <vt:lpstr>例2：复数的直角坐标与极坐标表示</vt:lpstr>
      <vt:lpstr>例3：系统性质判断</vt:lpstr>
      <vt:lpstr>例3：系统性质判断</vt:lpstr>
      <vt:lpstr>例3：系统性质判断</vt:lpstr>
      <vt:lpstr>例3：系统性质判断</vt:lpstr>
      <vt:lpstr>例4：判断信号的周期性</vt:lpstr>
      <vt:lpstr>例4：判断信号的周期性</vt:lpstr>
      <vt:lpstr>例5：卷积</vt:lpstr>
      <vt:lpstr>例5：卷积</vt:lpstr>
      <vt:lpstr>例5：卷积</vt:lpstr>
      <vt:lpstr>例6：卷积</vt:lpstr>
      <vt:lpstr>例6：卷积</vt:lpstr>
      <vt:lpstr>例6：卷积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537</cp:revision>
  <dcterms:created xsi:type="dcterms:W3CDTF">2018-10-18T11:34:23Z</dcterms:created>
  <dcterms:modified xsi:type="dcterms:W3CDTF">2021-09-25T16:26:54Z</dcterms:modified>
</cp:coreProperties>
</file>