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09" r:id="rId3"/>
    <p:sldId id="311" r:id="rId4"/>
    <p:sldId id="308" r:id="rId5"/>
    <p:sldId id="264" r:id="rId6"/>
    <p:sldId id="286" r:id="rId7"/>
    <p:sldId id="290" r:id="rId8"/>
    <p:sldId id="291" r:id="rId9"/>
    <p:sldId id="292" r:id="rId10"/>
    <p:sldId id="293" r:id="rId11"/>
    <p:sldId id="294" r:id="rId12"/>
    <p:sldId id="289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51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B2E6A-B732-46EC-8A47-643FD4126201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3E2C4-F2C1-4135-89E0-56C2EBB42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0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7B0ED886-D01C-4FC7-BF6B-C51ADF5C7ED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009980D7-990D-4997-A873-435E05E2CE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三层交换机就是具有部分路由器功能的交换机。三层交换机的最重要目的是加快大型局域网内部的数据交换，所具有的路由功能也是为这目的服务的，能够做到一次路由，多次转发。对于数据包转发等规律性的过程由硬件高速实现，而像路由信息更新、路由表维护、路由计算、路由确定等功能，由软件实现。三层交换技术就是二层交换技术</a:t>
            </a:r>
            <a:r>
              <a:rPr lang="en-US" altLang="zh-CN"/>
              <a:t>+</a:t>
            </a:r>
            <a:r>
              <a:rPr lang="zh-CN" altLang="en-US"/>
              <a:t>三层转发技术。</a:t>
            </a:r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C21B8C0B-878D-4666-8791-0BE5736FC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C74D9E-3848-4150-AE91-5870E49FFC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>
            <a:extLst>
              <a:ext uri="{FF2B5EF4-FFF2-40B4-BE49-F238E27FC236}">
                <a16:creationId xmlns:a16="http://schemas.microsoft.com/office/drawing/2014/main" id="{A73349B1-B3A2-490A-920C-D487BE85047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4" name="备注占位符 2">
            <a:extLst>
              <a:ext uri="{FF2B5EF4-FFF2-40B4-BE49-F238E27FC236}">
                <a16:creationId xmlns:a16="http://schemas.microsoft.com/office/drawing/2014/main" id="{7D5EEF0C-7AE9-44CF-A6F4-8F12ADCA39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5" name="灯片编号占位符 3">
            <a:extLst>
              <a:ext uri="{FF2B5EF4-FFF2-40B4-BE49-F238E27FC236}">
                <a16:creationId xmlns:a16="http://schemas.microsoft.com/office/drawing/2014/main" id="{B02D302D-8FEC-46F5-B62F-70A2A7701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8B24EC-1289-4F40-9AF5-6704309D3F9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7F3236A5-EE5F-43A6-9564-55011E249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0E312-6FE9-4E7A-AE2C-C1EC22D95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8D9D1-EBCE-4EE4-8E35-AA99A6CB1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75730-D33C-4826-BBC4-966C0D459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6183AD2-8609-4FBA-A4FB-21A3F4F18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42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8F817A-3046-4019-8CAC-6AC2AA59D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16D884-4E99-4452-83B8-FD83FF8E5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41AA4AB-F40E-43BC-962D-48866D8FE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A6149-EE4C-46FD-AD83-F523C6C593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671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F695E5-5DE9-4730-B09D-018F47265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EE2B8A5-815A-4223-8AC1-6730CEDC53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75DB882-E327-498A-9030-90819114E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184E8-9FF7-4DDA-AE29-97FDAE0EA5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4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12E6BD-6765-4D48-A286-F6A1EF86A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1517A41-A588-4DE3-B10F-491630C682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A13A37C-2CB1-4BCA-8AD7-9D891F051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FF7F6-BA6E-4D31-BB65-5F4A5FC092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32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C4A05-E6B1-45CD-BA2F-276EE2AE0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F5C4C-5FEA-4706-9E4B-1700ECF9D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2937AF-C4CA-4038-BBDA-D96E446A05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62195-6F7B-4025-B016-A5ACDAA66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8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AF93036-A40A-4C36-92DA-D7AF77CC6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C99715A-78B9-43B6-86F8-D795262DD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DFA4C07-2888-404D-8935-BA101D663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5C6A4-CD91-4B4D-896A-4034D77D98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759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F191E4B-1FF6-4287-B3E5-07E659EDE1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8B2569B-BDE1-4A88-9B73-B1E02F7FF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C0BA067-EAA2-4F27-8081-462910549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05A5A-F43E-4C6F-B707-D2965CEAC9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489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62E240-AB8F-4FA3-B7B4-EE39EE7A6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22AD33-1409-4E05-A308-CA7E9C12D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5EAB1E5-F87A-44A7-9BF0-F524AE78D1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A1A29-BD64-4332-99ED-E692AE123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92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B585E4-53D2-46BA-B831-C9003EF7C1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03BABD8-9DD4-4B6A-BA87-1F9BDC127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88DC9D4-36F4-4475-B33E-78A7225E1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B6D6D-BC7F-4B63-9054-0D555037E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857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907C82-B60B-4421-9C25-3EE1BAC015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CAE60CA-25CF-451E-9DF0-1D362B1A69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CCD0CE6-C62B-47AE-9CDC-D189B46A7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784FF-EA74-44F0-8EA0-E5FFC650F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703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275435-6F79-4E72-9923-907DDE1E3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DB6E44C-5F1A-4FD5-9AC6-0B7501E90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C78C867-1887-461D-B46F-385FAC6B4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18053-B288-4D50-AD56-E379A7547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832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D9BCB8-1160-4734-AD1C-5C86CAE058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3D5E1E2-E931-4F93-86EB-6F462F303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7A9563B-E4C0-4B0C-BEC0-84CF91A20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38154-AC00-4DD4-A5C0-048D41BDE9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79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D2CD6E-0C52-4D39-841A-B55419B884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64D54F-A606-4977-A3E8-F7F7FDD6EA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132C2DFA-D9CF-4E83-8936-241760EB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D76F748F-4F9E-4598-B912-6B130604C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6203F37-6480-493B-BDEF-1B598F00D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7186B1C-6278-4D2E-9A65-1B0C65ED71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F14939FB-D7EF-423F-B2C2-5B5927FAD3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610DE9-478B-4FA8-BDD0-44B54ABCD5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3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DC1BB2E-74BA-4711-999E-143C9ACD8098}"/>
              </a:ext>
            </a:extLst>
          </p:cNvPr>
          <p:cNvSpPr/>
          <p:nvPr/>
        </p:nvSpPr>
        <p:spPr>
          <a:xfrm>
            <a:off x="1156344" y="4903846"/>
            <a:ext cx="1512167" cy="64488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B74ED3-0436-4E10-8447-8FE974FC5058}"/>
              </a:ext>
            </a:extLst>
          </p:cNvPr>
          <p:cNvSpPr/>
          <p:nvPr/>
        </p:nvSpPr>
        <p:spPr>
          <a:xfrm>
            <a:off x="2670392" y="4903846"/>
            <a:ext cx="1512166" cy="644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4F2342-BBC9-4F0D-A4E5-19128301A10D}"/>
              </a:ext>
            </a:extLst>
          </p:cNvPr>
          <p:cNvSpPr/>
          <p:nvPr/>
        </p:nvSpPr>
        <p:spPr>
          <a:xfrm>
            <a:off x="5694745" y="4907038"/>
            <a:ext cx="1512152" cy="644880"/>
          </a:xfrm>
          <a:prstGeom prst="rect">
            <a:avLst/>
          </a:prstGeom>
          <a:solidFill>
            <a:srgbClr val="A7DBBB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0C1CCC-642B-4EF3-923D-69A8D29F2E26}"/>
              </a:ext>
            </a:extLst>
          </p:cNvPr>
          <p:cNvSpPr/>
          <p:nvPr/>
        </p:nvSpPr>
        <p:spPr>
          <a:xfrm>
            <a:off x="4184440" y="4903846"/>
            <a:ext cx="1512165" cy="64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76DBA8-9152-4E77-80D2-0B492C795732}"/>
              </a:ext>
            </a:extLst>
          </p:cNvPr>
          <p:cNvSpPr/>
          <p:nvPr/>
        </p:nvSpPr>
        <p:spPr>
          <a:xfrm>
            <a:off x="4328458" y="3567999"/>
            <a:ext cx="2880320" cy="1149334"/>
          </a:xfrm>
          <a:prstGeom prst="rect">
            <a:avLst/>
          </a:prstGeom>
          <a:solidFill>
            <a:srgbClr val="A7DBBB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105AE4-8060-4CFD-87E1-A94EF8AA14F4}"/>
              </a:ext>
            </a:extLst>
          </p:cNvPr>
          <p:cNvSpPr/>
          <p:nvPr/>
        </p:nvSpPr>
        <p:spPr>
          <a:xfrm>
            <a:off x="4328458" y="2415473"/>
            <a:ext cx="2880320" cy="1149334"/>
          </a:xfrm>
          <a:prstGeom prst="rect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2898EC-3323-47A3-A5BE-EC7F5D039BBA}"/>
              </a:ext>
            </a:extLst>
          </p:cNvPr>
          <p:cNvSpPr/>
          <p:nvPr/>
        </p:nvSpPr>
        <p:spPr>
          <a:xfrm>
            <a:off x="1160106" y="2415473"/>
            <a:ext cx="2880320" cy="114933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E4402C-54F6-4D28-B044-200D74ED68CB}"/>
              </a:ext>
            </a:extLst>
          </p:cNvPr>
          <p:cNvSpPr/>
          <p:nvPr/>
        </p:nvSpPr>
        <p:spPr>
          <a:xfrm>
            <a:off x="1160106" y="3561614"/>
            <a:ext cx="2880320" cy="1149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sp>
        <p:nvSpPr>
          <p:cNvPr id="11265" name="标题 1">
            <a:extLst>
              <a:ext uri="{FF2B5EF4-FFF2-40B4-BE49-F238E27FC236}">
                <a16:creationId xmlns:a16="http://schemas.microsoft.com/office/drawing/2014/main" id="{E9191B5A-CC74-419A-8F6A-42B5A77C6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实验室环境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7872A21-291F-4A8B-9BBC-3CD6B17B5D99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2494402"/>
              </p:ext>
            </p:extLst>
          </p:nvPr>
        </p:nvGraphicFramePr>
        <p:xfrm>
          <a:off x="1160106" y="2424947"/>
          <a:ext cx="2880320" cy="22860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H1</a:t>
                      </a:r>
                      <a:endParaRPr lang="zh-CN" altLang="en-US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A435B155-10A1-4507-BD87-C33BC94C497D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7745410"/>
              </p:ext>
            </p:extLst>
          </p:nvPr>
        </p:nvGraphicFramePr>
        <p:xfrm>
          <a:off x="4328458" y="2412281"/>
          <a:ext cx="2880320" cy="2298666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1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08EBDA5-94A8-475C-81C8-AE4191F35648}"/>
              </a:ext>
            </a:extLst>
          </p:cNvPr>
          <p:cNvSpPr/>
          <p:nvPr/>
        </p:nvSpPr>
        <p:spPr>
          <a:xfrm>
            <a:off x="1160106" y="4903846"/>
            <a:ext cx="6048672" cy="64807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Verdana"/>
              <a:ea typeface="宋体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0DEF0B9-6E7F-41AC-B4A9-BEAD2359E502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4184442" y="4903846"/>
            <a:ext cx="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AE710F-8106-4A65-B0D5-1266507FE12F}"/>
              </a:ext>
            </a:extLst>
          </p:cNvPr>
          <p:cNvCxnSpPr/>
          <p:nvPr/>
        </p:nvCxnSpPr>
        <p:spPr>
          <a:xfrm>
            <a:off x="2672274" y="4903846"/>
            <a:ext cx="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9583D1F-198E-4E1C-93D4-BA406EE4FC95}"/>
              </a:ext>
            </a:extLst>
          </p:cNvPr>
          <p:cNvCxnSpPr/>
          <p:nvPr/>
        </p:nvCxnSpPr>
        <p:spPr>
          <a:xfrm>
            <a:off x="5696610" y="4903846"/>
            <a:ext cx="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BC585BE-846A-4D10-B2EC-C0A0FF4BAD56}"/>
              </a:ext>
            </a:extLst>
          </p:cNvPr>
          <p:cNvSpPr txBox="1"/>
          <p:nvPr/>
        </p:nvSpPr>
        <p:spPr>
          <a:xfrm>
            <a:off x="2923358" y="5594310"/>
            <a:ext cx="251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机柜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63E627-E81B-53D9-BB65-1A1FD956D2A6}"/>
              </a:ext>
            </a:extLst>
          </p:cNvPr>
          <p:cNvSpPr/>
          <p:nvPr/>
        </p:nvSpPr>
        <p:spPr>
          <a:xfrm>
            <a:off x="1156344" y="1839751"/>
            <a:ext cx="6048672" cy="4492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2"/>
                </a:solidFill>
                <a:latin typeface="Verdana"/>
                <a:ea typeface="宋体"/>
              </a:rPr>
              <a:t>讲台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D99CD9-75E3-017B-6934-B6B3F116EDB2}"/>
              </a:ext>
            </a:extLst>
          </p:cNvPr>
          <p:cNvSpPr txBox="1"/>
          <p:nvPr/>
        </p:nvSpPr>
        <p:spPr>
          <a:xfrm>
            <a:off x="2228508" y="3022448"/>
            <a:ext cx="744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DBA7CF-CEA3-F602-35F5-11E38C886DB2}"/>
              </a:ext>
            </a:extLst>
          </p:cNvPr>
          <p:cNvSpPr txBox="1"/>
          <p:nvPr/>
        </p:nvSpPr>
        <p:spPr>
          <a:xfrm>
            <a:off x="5261228" y="3012154"/>
            <a:ext cx="744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9104D1-E8AE-B409-1E47-65E4C7847CDF}"/>
              </a:ext>
            </a:extLst>
          </p:cNvPr>
          <p:cNvSpPr txBox="1"/>
          <p:nvPr/>
        </p:nvSpPr>
        <p:spPr>
          <a:xfrm>
            <a:off x="2222497" y="3864995"/>
            <a:ext cx="744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B24051-68A3-1C21-DDAA-84CFBF159BA4}"/>
              </a:ext>
            </a:extLst>
          </p:cNvPr>
          <p:cNvSpPr txBox="1"/>
          <p:nvPr/>
        </p:nvSpPr>
        <p:spPr>
          <a:xfrm>
            <a:off x="5261227" y="3880723"/>
            <a:ext cx="744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A87006-798C-34EC-DBA2-D0A7C3ADFC38}"/>
              </a:ext>
            </a:extLst>
          </p:cNvPr>
          <p:cNvSpPr txBox="1"/>
          <p:nvPr/>
        </p:nvSpPr>
        <p:spPr>
          <a:xfrm>
            <a:off x="1156344" y="4964676"/>
            <a:ext cx="1559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+mn-ea"/>
              </a:rPr>
              <a:t>http://192.168.10.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44</a:t>
            </a:r>
            <a:r>
              <a:rPr lang="en-US" altLang="zh-CN" sz="1400" dirty="0">
                <a:sym typeface="+mn-ea"/>
              </a:rPr>
              <a:t>:8080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0DBA6D-9F2B-A618-FAFB-A44B949F319E}"/>
              </a:ext>
            </a:extLst>
          </p:cNvPr>
          <p:cNvSpPr txBox="1"/>
          <p:nvPr/>
        </p:nvSpPr>
        <p:spPr>
          <a:xfrm>
            <a:off x="2690411" y="4985872"/>
            <a:ext cx="1559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+mn-ea"/>
              </a:rPr>
              <a:t>http://192.168.10.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33</a:t>
            </a:r>
            <a:r>
              <a:rPr lang="en-US" altLang="zh-CN" sz="1400" dirty="0">
                <a:sym typeface="+mn-ea"/>
              </a:rPr>
              <a:t>:8080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F10CA5-6C0F-C47F-312E-D7D2C3702096}"/>
              </a:ext>
            </a:extLst>
          </p:cNvPr>
          <p:cNvSpPr txBox="1"/>
          <p:nvPr/>
        </p:nvSpPr>
        <p:spPr>
          <a:xfrm>
            <a:off x="4191069" y="4964676"/>
            <a:ext cx="1559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+mn-ea"/>
              </a:rPr>
              <a:t>http://192.168.10.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22</a:t>
            </a:r>
            <a:r>
              <a:rPr lang="en-US" altLang="zh-CN" sz="1400" dirty="0">
                <a:sym typeface="+mn-ea"/>
              </a:rPr>
              <a:t>:8080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AD372E-8D46-A634-7329-3926A2CCE132}"/>
              </a:ext>
            </a:extLst>
          </p:cNvPr>
          <p:cNvSpPr txBox="1"/>
          <p:nvPr/>
        </p:nvSpPr>
        <p:spPr>
          <a:xfrm>
            <a:off x="5703231" y="4964676"/>
            <a:ext cx="1559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ym typeface="+mn-ea"/>
              </a:rPr>
              <a:t>http://192.168.10.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 11</a:t>
            </a:r>
            <a:r>
              <a:rPr lang="en-US" altLang="zh-CN" sz="1400" dirty="0">
                <a:sym typeface="+mn-ea"/>
              </a:rPr>
              <a:t>:8080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3">
            <a:extLst>
              <a:ext uri="{FF2B5EF4-FFF2-40B4-BE49-F238E27FC236}">
                <a16:creationId xmlns:a16="http://schemas.microsoft.com/office/drawing/2014/main" id="{2DCAAD3D-3400-4D76-B438-1639FF892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A76E2D-B802-4D02-A8CA-ADFF336BD585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0" name="Picture 2" descr="vlan6">
            <a:extLst>
              <a:ext uri="{FF2B5EF4-FFF2-40B4-BE49-F238E27FC236}">
                <a16:creationId xmlns:a16="http://schemas.microsoft.com/office/drawing/2014/main" id="{D7249696-030A-4DB3-975B-D4EBA9D0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4" y="1123950"/>
            <a:ext cx="71913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编号占位符 5">
            <a:extLst>
              <a:ext uri="{FF2B5EF4-FFF2-40B4-BE49-F238E27FC236}">
                <a16:creationId xmlns:a16="http://schemas.microsoft.com/office/drawing/2014/main" id="{1F43BC53-A152-4F8F-A0A3-4F42D4273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12D932-099B-40B2-BF3B-D4BD7CB59D7A}" type="slidenum">
              <a:rPr lang="en-US" altLang="zh-CN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BA1FE19-B0FC-4A1C-9213-2A8445097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配置</a:t>
            </a:r>
            <a:r>
              <a:rPr lang="zh-CN" altLang="en-US" dirty="0">
                <a:solidFill>
                  <a:srgbClr val="FF0000"/>
                </a:solidFill>
              </a:rPr>
              <a:t>三层交换机</a:t>
            </a:r>
            <a:r>
              <a:rPr lang="zh-CN" altLang="en-US" dirty="0"/>
              <a:t>实现</a:t>
            </a:r>
            <a:r>
              <a:rPr lang="en-US" altLang="zh-CN" dirty="0"/>
              <a:t>VLAN</a:t>
            </a:r>
            <a:r>
              <a:rPr lang="zh-CN" altLang="en-US" dirty="0"/>
              <a:t>间的路由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D2C2FD7-A1D2-449A-AA1D-7025736A1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网络拓扑</a:t>
            </a:r>
          </a:p>
        </p:txBody>
      </p:sp>
      <p:grpSp>
        <p:nvGrpSpPr>
          <p:cNvPr id="45060" name="Group 36">
            <a:extLst>
              <a:ext uri="{FF2B5EF4-FFF2-40B4-BE49-F238E27FC236}">
                <a16:creationId xmlns:a16="http://schemas.microsoft.com/office/drawing/2014/main" id="{32260452-DD3D-4DB7-9F1C-1106E5979E81}"/>
              </a:ext>
            </a:extLst>
          </p:cNvPr>
          <p:cNvGrpSpPr>
            <a:grpSpLocks/>
          </p:cNvGrpSpPr>
          <p:nvPr/>
        </p:nvGrpSpPr>
        <p:grpSpPr bwMode="auto">
          <a:xfrm>
            <a:off x="3360739" y="2781300"/>
            <a:ext cx="5183187" cy="3443288"/>
            <a:chOff x="340" y="1752"/>
            <a:chExt cx="3265" cy="2169"/>
          </a:xfrm>
        </p:grpSpPr>
        <p:sp>
          <p:nvSpPr>
            <p:cNvPr id="45061" name="Rectangle 4">
              <a:extLst>
                <a:ext uri="{FF2B5EF4-FFF2-40B4-BE49-F238E27FC236}">
                  <a16:creationId xmlns:a16="http://schemas.microsoft.com/office/drawing/2014/main" id="{D7ED90C3-2D15-4A81-8B0C-21CFFDED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955"/>
              <a:ext cx="812" cy="1421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Rectangle 5">
              <a:extLst>
                <a:ext uri="{FF2B5EF4-FFF2-40B4-BE49-F238E27FC236}">
                  <a16:creationId xmlns:a16="http://schemas.microsoft.com/office/drawing/2014/main" id="{810DAAF1-2690-4E75-B510-C7851480E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955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B2AAF5AE-8863-464D-9990-175E40DF5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2091"/>
              <a:ext cx="337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5597558D-BDDA-4F8C-99F3-A5FA9E2AF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2091"/>
              <a:ext cx="319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45065" name="Picture 8" descr="Route-processor">
              <a:extLst>
                <a:ext uri="{FF2B5EF4-FFF2-40B4-BE49-F238E27FC236}">
                  <a16:creationId xmlns:a16="http://schemas.microsoft.com/office/drawing/2014/main" id="{4660CE4B-32CC-4236-8AC8-FF5F41BFA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6" name="Picture 9" descr="PC">
              <a:extLst>
                <a:ext uri="{FF2B5EF4-FFF2-40B4-BE49-F238E27FC236}">
                  <a16:creationId xmlns:a16="http://schemas.microsoft.com/office/drawing/2014/main" id="{31FA1E72-FAB6-4B09-8F28-D1DD2F7E3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6" name="Text Box 10">
              <a:extLst>
                <a:ext uri="{FF2B5EF4-FFF2-40B4-BE49-F238E27FC236}">
                  <a16:creationId xmlns:a16="http://schemas.microsoft.com/office/drawing/2014/main" id="{1707B48D-B5F7-4A31-8179-C3DA14BCE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09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F0/5</a:t>
              </a:r>
            </a:p>
          </p:txBody>
        </p:sp>
        <p:sp>
          <p:nvSpPr>
            <p:cNvPr id="50187" name="Text Box 11">
              <a:extLst>
                <a:ext uri="{FF2B5EF4-FFF2-40B4-BE49-F238E27FC236}">
                  <a16:creationId xmlns:a16="http://schemas.microsoft.com/office/drawing/2014/main" id="{38EA23D9-24B2-432F-A3F5-B3BABC97B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632"/>
              <a:ext cx="64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50188" name="Text Box 12">
              <a:extLst>
                <a:ext uri="{FF2B5EF4-FFF2-40B4-BE49-F238E27FC236}">
                  <a16:creationId xmlns:a16="http://schemas.microsoft.com/office/drawing/2014/main" id="{E740F52D-FB77-4D1C-9BC4-AC34CF7EE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598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pic>
          <p:nvPicPr>
            <p:cNvPr id="45070" name="Picture 13" descr="PC">
              <a:extLst>
                <a:ext uri="{FF2B5EF4-FFF2-40B4-BE49-F238E27FC236}">
                  <a16:creationId xmlns:a16="http://schemas.microsoft.com/office/drawing/2014/main" id="{F2EBDD21-48F8-41C3-816A-F5175E4E6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1" name="Rectangle 14">
              <a:extLst>
                <a:ext uri="{FF2B5EF4-FFF2-40B4-BE49-F238E27FC236}">
                  <a16:creationId xmlns:a16="http://schemas.microsoft.com/office/drawing/2014/main" id="{8104D182-3637-4675-8FE1-387E223E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955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FBA7B56A-3E5B-40E5-81D0-1261D8BAA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2091"/>
              <a:ext cx="337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910622F6-A91E-405B-93C3-E4F6F30AC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2091"/>
              <a:ext cx="319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45074" name="Picture 17" descr="Route-processor">
              <a:extLst>
                <a:ext uri="{FF2B5EF4-FFF2-40B4-BE49-F238E27FC236}">
                  <a16:creationId xmlns:a16="http://schemas.microsoft.com/office/drawing/2014/main" id="{96FCFFE7-4F7C-47FF-A9D4-019D9B0A9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5" name="Picture 18" descr="PC">
              <a:extLst>
                <a:ext uri="{FF2B5EF4-FFF2-40B4-BE49-F238E27FC236}">
                  <a16:creationId xmlns:a16="http://schemas.microsoft.com/office/drawing/2014/main" id="{54D9E66E-C2CF-42DF-B1B8-5DAA489A0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5" name="Text Box 19">
              <a:extLst>
                <a:ext uri="{FF2B5EF4-FFF2-40B4-BE49-F238E27FC236}">
                  <a16:creationId xmlns:a16="http://schemas.microsoft.com/office/drawing/2014/main" id="{C1DE3A2A-E99D-491F-9DAE-065021878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09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F0/1</a:t>
              </a:r>
            </a:p>
          </p:txBody>
        </p:sp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24DDBB6C-1B2D-4EF2-9AFA-2966B9711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632"/>
              <a:ext cx="64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051C321A-2815-4057-9F8C-460BEAF97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598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pic>
          <p:nvPicPr>
            <p:cNvPr id="45079" name="Picture 22" descr="PC">
              <a:extLst>
                <a:ext uri="{FF2B5EF4-FFF2-40B4-BE49-F238E27FC236}">
                  <a16:creationId xmlns:a16="http://schemas.microsoft.com/office/drawing/2014/main" id="{4D9B8E5C-77E0-4FDC-8C17-6C3493CBC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337B5802-078A-49A2-8984-DB707D4BA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15"/>
              <a:ext cx="5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F0/2</a:t>
              </a:r>
            </a:p>
          </p:txBody>
        </p:sp>
        <p:sp>
          <p:nvSpPr>
            <p:cNvPr id="50209" name="Text Box 33">
              <a:extLst>
                <a:ext uri="{FF2B5EF4-FFF2-40B4-BE49-F238E27FC236}">
                  <a16:creationId xmlns:a16="http://schemas.microsoft.com/office/drawing/2014/main" id="{11B8FB7F-F203-4EA6-978A-8656293A6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30"/>
              <a:ext cx="1814" cy="49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VLAN10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PC1:192.168.10.2</a:t>
              </a:r>
            </a:p>
          </p:txBody>
        </p:sp>
        <p:sp>
          <p:nvSpPr>
            <p:cNvPr id="50210" name="Text Box 34">
              <a:extLst>
                <a:ext uri="{FF2B5EF4-FFF2-40B4-BE49-F238E27FC236}">
                  <a16:creationId xmlns:a16="http://schemas.microsoft.com/office/drawing/2014/main" id="{F5F274C8-8BDF-41D2-A2EC-B56929349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430"/>
              <a:ext cx="1496" cy="49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VLAN20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PC2:192.168.20.2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3">
            <a:extLst>
              <a:ext uri="{FF2B5EF4-FFF2-40B4-BE49-F238E27FC236}">
                <a16:creationId xmlns:a16="http://schemas.microsoft.com/office/drawing/2014/main" id="{02D8E5F9-0A0E-4FC8-A3F2-52E930DA7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75DF1E-EC02-442D-84C7-570BB3C874BB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6082" name="Picture 2" descr="vlan9">
            <a:extLst>
              <a:ext uri="{FF2B5EF4-FFF2-40B4-BE49-F238E27FC236}">
                <a16:creationId xmlns:a16="http://schemas.microsoft.com/office/drawing/2014/main" id="{DE7FFC7E-5A97-486E-9431-FEF92C6FB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32"/>
          <a:stretch/>
        </p:blipFill>
        <p:spPr bwMode="auto">
          <a:xfrm>
            <a:off x="2652714" y="1162050"/>
            <a:ext cx="6886575" cy="350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3">
            <a:extLst>
              <a:ext uri="{FF2B5EF4-FFF2-40B4-BE49-F238E27FC236}">
                <a16:creationId xmlns:a16="http://schemas.microsoft.com/office/drawing/2014/main" id="{D7EC0E00-8797-429A-8CAF-C2AC359CA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E484FA-C2C6-4977-B861-97760441F96C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8130" name="Picture 2" descr="vlan10">
            <a:extLst>
              <a:ext uri="{FF2B5EF4-FFF2-40B4-BE49-F238E27FC236}">
                <a16:creationId xmlns:a16="http://schemas.microsoft.com/office/drawing/2014/main" id="{39BD5D14-48F2-4D33-80D4-EDE1FCA6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800100"/>
            <a:ext cx="739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3">
            <a:extLst>
              <a:ext uri="{FF2B5EF4-FFF2-40B4-BE49-F238E27FC236}">
                <a16:creationId xmlns:a16="http://schemas.microsoft.com/office/drawing/2014/main" id="{EE314056-0160-4609-8BA1-4935927DA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60A8BC-FEAE-4CB8-94CC-C8D82C37805E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0178" name="Picture 2" descr="vlan11">
            <a:extLst>
              <a:ext uri="{FF2B5EF4-FFF2-40B4-BE49-F238E27FC236}">
                <a16:creationId xmlns:a16="http://schemas.microsoft.com/office/drawing/2014/main" id="{0009C40C-2319-482E-A517-F1543C34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9" y="1233489"/>
            <a:ext cx="71723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3">
            <a:extLst>
              <a:ext uri="{FF2B5EF4-FFF2-40B4-BE49-F238E27FC236}">
                <a16:creationId xmlns:a16="http://schemas.microsoft.com/office/drawing/2014/main" id="{F421CF3E-C1CD-4E0A-9089-417D72DE6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3E91EA-956C-4CA7-8E5C-8B2E1F971569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02" name="Picture 2" descr="vlan12">
            <a:extLst>
              <a:ext uri="{FF2B5EF4-FFF2-40B4-BE49-F238E27FC236}">
                <a16:creationId xmlns:a16="http://schemas.microsoft.com/office/drawing/2014/main" id="{0EB22033-CC11-4FE6-AFC7-04BECC8D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52539"/>
            <a:ext cx="69342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57C5E-6465-4A8A-BD26-B5E74415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使用的设备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2B223-A753-4025-A37B-B9BC949A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选一台电脑作为配置电脑</a:t>
            </a:r>
            <a:endParaRPr lang="en-US" altLang="zh-CN" b="1" dirty="0"/>
          </a:p>
          <a:p>
            <a:pPr lvl="1"/>
            <a:r>
              <a:rPr lang="zh-CN" altLang="en-US" b="1" dirty="0"/>
              <a:t>用到</a:t>
            </a:r>
            <a:r>
              <a:rPr lang="en-US" altLang="zh-CN" b="1" dirty="0"/>
              <a:t>Intel</a:t>
            </a:r>
            <a:r>
              <a:rPr lang="zh-CN" altLang="en-US" b="1" dirty="0"/>
              <a:t>网卡（以太网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选</a:t>
            </a:r>
            <a:r>
              <a:rPr lang="zh-CN" altLang="en-US" b="1" dirty="0">
                <a:solidFill>
                  <a:srgbClr val="FF0000"/>
                </a:solidFill>
              </a:rPr>
              <a:t>另外</a:t>
            </a:r>
            <a:r>
              <a:rPr lang="zh-CN" altLang="en-US" b="1" dirty="0"/>
              <a:t>三台电脑作为测试电脑</a:t>
            </a:r>
            <a:endParaRPr lang="en-US" altLang="zh-CN" b="1" dirty="0"/>
          </a:p>
          <a:p>
            <a:pPr lvl="1"/>
            <a:r>
              <a:rPr lang="zh-CN" altLang="en-US" b="1" dirty="0"/>
              <a:t>用到</a:t>
            </a:r>
            <a:r>
              <a:rPr lang="en-US" altLang="zh-CN" b="1" dirty="0"/>
              <a:t>PCIe</a:t>
            </a:r>
            <a:r>
              <a:rPr lang="zh-CN" altLang="en-US" b="1" dirty="0"/>
              <a:t>网卡（以太网）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在机柜中将测试电脑</a:t>
            </a:r>
            <a:r>
              <a:rPr lang="zh-CN" altLang="en-US" b="1" dirty="0">
                <a:solidFill>
                  <a:srgbClr val="FF0000"/>
                </a:solidFill>
              </a:rPr>
              <a:t>对应的</a:t>
            </a:r>
            <a:r>
              <a:rPr lang="zh-CN" altLang="en-US" b="1" dirty="0"/>
              <a:t>接口和交换机的接口用网线相连</a:t>
            </a:r>
          </a:p>
        </p:txBody>
      </p:sp>
    </p:spTree>
    <p:extLst>
      <p:ext uri="{BB962C8B-B14F-4D97-AF65-F5344CB8AC3E}">
        <p14:creationId xmlns:p14="http://schemas.microsoft.com/office/powerpoint/2010/main" val="193163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906378E7-031A-4B39-B40B-C80F1DBCE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5" y="304800"/>
            <a:ext cx="8001000" cy="1138238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RCMS</a:t>
            </a:r>
            <a:r>
              <a:rPr lang="zh-CN" altLang="en-US" dirty="0"/>
              <a:t>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AD533-E2F2-4524-A370-59DC5698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28" y="1705308"/>
            <a:ext cx="11104210" cy="4267200"/>
          </a:xfrm>
        </p:spPr>
        <p:txBody>
          <a:bodyPr/>
          <a:lstStyle/>
          <a:p>
            <a:r>
              <a:rPr lang="zh-CN" altLang="en-US" sz="2800" noProof="1"/>
              <a:t>配置</a:t>
            </a:r>
            <a:r>
              <a:rPr lang="en-US" altLang="zh-CN" sz="2800" noProof="1"/>
              <a:t>Intel</a:t>
            </a:r>
            <a:r>
              <a:rPr lang="zh-CN" altLang="en-US" sz="2800" noProof="1"/>
              <a:t>网卡：</a:t>
            </a:r>
            <a:r>
              <a:rPr lang="zh-CN" altLang="en-US" sz="2800" noProof="1">
                <a:highlight>
                  <a:srgbClr val="FFFF00"/>
                </a:highlight>
              </a:rPr>
              <a:t>控制面板</a:t>
            </a:r>
            <a:r>
              <a:rPr lang="en-US" altLang="zh-CN" sz="2800" noProof="1">
                <a:highlight>
                  <a:srgbClr val="FFFF00"/>
                </a:highlight>
              </a:rPr>
              <a:t>-&gt;</a:t>
            </a:r>
            <a:r>
              <a:rPr lang="zh-CN" altLang="en-US" sz="2800" noProof="1">
                <a:highlight>
                  <a:srgbClr val="FFFF00"/>
                </a:highlight>
              </a:rPr>
              <a:t>网络和</a:t>
            </a:r>
            <a:r>
              <a:rPr lang="en-US" altLang="zh-CN" sz="2800" noProof="1">
                <a:highlight>
                  <a:srgbClr val="FFFF00"/>
                </a:highlight>
              </a:rPr>
              <a:t>Internet-&gt;</a:t>
            </a:r>
            <a:r>
              <a:rPr lang="zh-CN" altLang="en-US" sz="2800" noProof="1">
                <a:highlight>
                  <a:srgbClr val="FFFF00"/>
                </a:highlight>
              </a:rPr>
              <a:t>更改适配器设置</a:t>
            </a:r>
          </a:p>
          <a:p>
            <a:pPr lvl="1" indent="-436880"/>
            <a:r>
              <a:rPr lang="en-US" altLang="zh-CN" sz="2400" noProof="1"/>
              <a:t>IP</a:t>
            </a:r>
            <a:r>
              <a:rPr lang="zh-CN" altLang="en-US" sz="2400" noProof="1"/>
              <a:t>地址：</a:t>
            </a:r>
            <a:r>
              <a:rPr lang="en-US" altLang="zh-CN" sz="2400" noProof="1"/>
              <a:t>192.168.0.XX(</a:t>
            </a:r>
            <a:r>
              <a:rPr lang="zh-CN" altLang="en-US" sz="2400" noProof="1"/>
              <a:t>例如</a:t>
            </a:r>
            <a:r>
              <a:rPr lang="en-US" altLang="zh-CN" sz="2400" noProof="1"/>
              <a:t>10)</a:t>
            </a:r>
          </a:p>
          <a:p>
            <a:pPr lvl="1" indent="-436880"/>
            <a:r>
              <a:rPr lang="zh-CN" altLang="en-US" sz="2400" noProof="1"/>
              <a:t>子网掩码：</a:t>
            </a:r>
            <a:r>
              <a:rPr lang="en-US" altLang="zh-CN" sz="2400" noProof="1"/>
              <a:t>255.255.255.0</a:t>
            </a:r>
          </a:p>
          <a:p>
            <a:pPr lvl="1" indent="-436880"/>
            <a:r>
              <a:rPr lang="zh-CN" altLang="en-US" sz="2400" noProof="1"/>
              <a:t>默认网关：</a:t>
            </a:r>
            <a:r>
              <a:rPr lang="en-US" altLang="zh-CN" sz="2400" noProof="1"/>
              <a:t>192.168.0.1</a:t>
            </a:r>
          </a:p>
          <a:p>
            <a:r>
              <a:rPr lang="en-US" altLang="zh-CN" sz="2800" noProof="1">
                <a:sym typeface="+mn-ea"/>
              </a:rPr>
              <a:t>登录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http://192.168.10.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11/22/33/44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:8080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18728620-F007-4AE8-AB8A-3F0BF0C5BF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19809" b="13291"/>
          <a:stretch>
            <a:fillRect/>
          </a:stretch>
        </p:blipFill>
        <p:spPr>
          <a:xfrm>
            <a:off x="2738543" y="4063365"/>
            <a:ext cx="6430645" cy="2489835"/>
          </a:xfrm>
          <a:prstGeom prst="roundRect">
            <a:avLst/>
          </a:prstGeom>
          <a:noFill/>
          <a:ln w="9525">
            <a:noFill/>
          </a:ln>
        </p:spPr>
      </p:pic>
      <p:sp>
        <p:nvSpPr>
          <p:cNvPr id="13316" name="文本框 3">
            <a:extLst>
              <a:ext uri="{FF2B5EF4-FFF2-40B4-BE49-F238E27FC236}">
                <a16:creationId xmlns:a16="http://schemas.microsoft.com/office/drawing/2014/main" id="{04FFAD91-8913-4726-8C1A-F1117B35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6373" y="3655225"/>
            <a:ext cx="269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和机柜上贴的标签一致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D6C772-C351-4614-B964-3563FCFCBBA4}"/>
              </a:ext>
            </a:extLst>
          </p:cNvPr>
          <p:cNvSpPr/>
          <p:nvPr/>
        </p:nvSpPr>
        <p:spPr>
          <a:xfrm>
            <a:off x="7268547" y="5931676"/>
            <a:ext cx="1335652" cy="7316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A54500-E544-40C4-8B1B-EB02CE4C2F2B}"/>
              </a:ext>
            </a:extLst>
          </p:cNvPr>
          <p:cNvSpPr/>
          <p:nvPr/>
        </p:nvSpPr>
        <p:spPr>
          <a:xfrm>
            <a:off x="5803641" y="5922346"/>
            <a:ext cx="1335652" cy="7316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6CD451-D431-498F-B766-BCC60E796CAC}"/>
              </a:ext>
            </a:extLst>
          </p:cNvPr>
          <p:cNvSpPr txBox="1"/>
          <p:nvPr/>
        </p:nvSpPr>
        <p:spPr>
          <a:xfrm>
            <a:off x="7422969" y="5642561"/>
            <a:ext cx="140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二层交换机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1F1B0A-E7D3-4D57-8799-B0D87D51D0BE}"/>
              </a:ext>
            </a:extLst>
          </p:cNvPr>
          <p:cNvSpPr txBox="1"/>
          <p:nvPr/>
        </p:nvSpPr>
        <p:spPr>
          <a:xfrm>
            <a:off x="5953866" y="5635369"/>
            <a:ext cx="140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三层交换机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895350-8F3E-86DB-41EB-747CC28508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6" r="25359" b="48344"/>
          <a:stretch/>
        </p:blipFill>
        <p:spPr>
          <a:xfrm>
            <a:off x="7205691" y="2212100"/>
            <a:ext cx="4663257" cy="1402350"/>
          </a:xfrm>
          <a:prstGeom prst="rect">
            <a:avLst/>
          </a:prstGeom>
        </p:spPr>
      </p:pic>
      <p:sp>
        <p:nvSpPr>
          <p:cNvPr id="9" name="文本框 3">
            <a:extLst>
              <a:ext uri="{FF2B5EF4-FFF2-40B4-BE49-F238E27FC236}">
                <a16:creationId xmlns:a16="http://schemas.microsoft.com/office/drawing/2014/main" id="{6A6B5B8A-235F-F91C-F13A-08D6D2FD9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6373" y="6469799"/>
            <a:ext cx="11254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最下面的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编号占位符 5">
            <a:extLst>
              <a:ext uri="{FF2B5EF4-FFF2-40B4-BE49-F238E27FC236}">
                <a16:creationId xmlns:a16="http://schemas.microsoft.com/office/drawing/2014/main" id="{F0B0676F-27F6-406B-803B-CF5150AE94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97764B-F163-4BA3-A663-E5E5A85F8B26}" type="slidenum">
              <a:rPr lang="en-US" altLang="zh-CN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2A2248F-378B-4A69-94B7-59B7D77D4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RCMS</a:t>
            </a:r>
            <a:r>
              <a:rPr lang="zh-CN" altLang="en-US" dirty="0"/>
              <a:t>应用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实验设备密码权限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DF27A50-5F09-4568-932C-593761425E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实验室管理员使用</a:t>
            </a: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15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级密码</a:t>
            </a:r>
          </a:p>
          <a:p>
            <a:pPr lvl="1" indent="-436880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可以执行所有的指令</a:t>
            </a:r>
          </a:p>
          <a:p>
            <a:pPr eaLnBrk="1" hangingPunct="1">
              <a:defRPr/>
            </a:pP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实验室学生使用</a:t>
            </a: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级密码</a:t>
            </a:r>
          </a:p>
          <a:p>
            <a:pPr lvl="1" indent="-436880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不能执行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delete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rename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format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copy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等可以对路由器的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造成破坏的敏感指令 </a:t>
            </a:r>
          </a:p>
          <a:p>
            <a:pPr eaLnBrk="1" hangingPunct="1">
              <a:defRPr/>
            </a:pP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级密码进入方式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39367177-711A-4F2E-AFD6-EC39C656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98"/>
          <a:stretch>
            <a:fillRect/>
          </a:stretch>
        </p:blipFill>
        <p:spPr bwMode="auto">
          <a:xfrm>
            <a:off x="2711450" y="4724401"/>
            <a:ext cx="32400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编号占位符 5">
            <a:extLst>
              <a:ext uri="{FF2B5EF4-FFF2-40B4-BE49-F238E27FC236}">
                <a16:creationId xmlns:a16="http://schemas.microsoft.com/office/drawing/2014/main" id="{CCA2BA6E-5E9C-407F-A140-E115A99F0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9BA303-B1C2-42EC-884E-53A914580FB9}" type="slidenum">
              <a:rPr lang="en-US" altLang="zh-CN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1906719-4634-4D95-BCBC-0D397DBB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配置</a:t>
            </a:r>
            <a:r>
              <a:rPr lang="zh-CN" altLang="en-US" dirty="0">
                <a:solidFill>
                  <a:srgbClr val="FF0000"/>
                </a:solidFill>
              </a:rPr>
              <a:t>二层交换机</a:t>
            </a:r>
            <a:r>
              <a:rPr lang="zh-CN" altLang="en-US" dirty="0"/>
              <a:t>实现</a:t>
            </a:r>
            <a:r>
              <a:rPr lang="en-US" altLang="zh-CN" dirty="0"/>
              <a:t>VLAN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1BE81755-82CF-4D07-AE16-ACAF4EB08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/>
              <a:t>【</a:t>
            </a:r>
            <a:r>
              <a:rPr lang="zh-CN" altLang="en-US"/>
              <a:t>实验拓扑</a:t>
            </a:r>
            <a:r>
              <a:rPr lang="en-US" altLang="zh-CN"/>
              <a:t>】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grpSp>
        <p:nvGrpSpPr>
          <p:cNvPr id="37892" name="Group 39">
            <a:extLst>
              <a:ext uri="{FF2B5EF4-FFF2-40B4-BE49-F238E27FC236}">
                <a16:creationId xmlns:a16="http://schemas.microsoft.com/office/drawing/2014/main" id="{721D383C-6D97-403B-A14C-9A536B9CB94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565400"/>
            <a:ext cx="5688012" cy="3246438"/>
            <a:chOff x="1111" y="1616"/>
            <a:chExt cx="3583" cy="2045"/>
          </a:xfrm>
        </p:grpSpPr>
        <p:sp>
          <p:nvSpPr>
            <p:cNvPr id="37893" name="Rectangle 6">
              <a:extLst>
                <a:ext uri="{FF2B5EF4-FFF2-40B4-BE49-F238E27FC236}">
                  <a16:creationId xmlns:a16="http://schemas.microsoft.com/office/drawing/2014/main" id="{8C35DC66-AD91-470E-85F3-186994EBD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1955"/>
              <a:ext cx="812" cy="1421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Rectangle 7">
              <a:extLst>
                <a:ext uri="{FF2B5EF4-FFF2-40B4-BE49-F238E27FC236}">
                  <a16:creationId xmlns:a16="http://schemas.microsoft.com/office/drawing/2014/main" id="{268044D9-0D3A-4097-A580-7DE470258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955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Line 8">
              <a:extLst>
                <a:ext uri="{FF2B5EF4-FFF2-40B4-BE49-F238E27FC236}">
                  <a16:creationId xmlns:a16="http://schemas.microsoft.com/office/drawing/2014/main" id="{0E3ABF0A-EA18-41E9-89E0-5F18EB688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2091"/>
              <a:ext cx="337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Line 9">
              <a:extLst>
                <a:ext uri="{FF2B5EF4-FFF2-40B4-BE49-F238E27FC236}">
                  <a16:creationId xmlns:a16="http://schemas.microsoft.com/office/drawing/2014/main" id="{1623ABF7-6E7E-48A7-8748-3734C7F2F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2091"/>
              <a:ext cx="319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7897" name="Picture 10" descr="Route-processor">
              <a:extLst>
                <a:ext uri="{FF2B5EF4-FFF2-40B4-BE49-F238E27FC236}">
                  <a16:creationId xmlns:a16="http://schemas.microsoft.com/office/drawing/2014/main" id="{0161A0D7-74EC-45ED-BDD8-5355A38C9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11" descr="PC">
              <a:extLst>
                <a:ext uri="{FF2B5EF4-FFF2-40B4-BE49-F238E27FC236}">
                  <a16:creationId xmlns:a16="http://schemas.microsoft.com/office/drawing/2014/main" id="{F80EC83E-2C70-45E3-B586-1FD529E9B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CF53D082-BBB6-45AA-8182-CFD52C300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09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F0/5</a:t>
              </a: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E648D92D-DF61-4CF3-80CC-F9B26DA98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632"/>
              <a:ext cx="64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47118" name="Text Box 14">
              <a:extLst>
                <a:ext uri="{FF2B5EF4-FFF2-40B4-BE49-F238E27FC236}">
                  <a16:creationId xmlns:a16="http://schemas.microsoft.com/office/drawing/2014/main" id="{C52F49DA-3FAC-4B79-B842-274EE0F9C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598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pic>
          <p:nvPicPr>
            <p:cNvPr id="37902" name="Picture 15" descr="PC">
              <a:extLst>
                <a:ext uri="{FF2B5EF4-FFF2-40B4-BE49-F238E27FC236}">
                  <a16:creationId xmlns:a16="http://schemas.microsoft.com/office/drawing/2014/main" id="{EAF137CB-B101-4106-A700-E87866E0E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3" name="Rectangle 17">
              <a:extLst>
                <a:ext uri="{FF2B5EF4-FFF2-40B4-BE49-F238E27FC236}">
                  <a16:creationId xmlns:a16="http://schemas.microsoft.com/office/drawing/2014/main" id="{606AFB8F-A0BC-4B5C-AB5F-8442E2B3B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955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2" name="Line 18">
              <a:extLst>
                <a:ext uri="{FF2B5EF4-FFF2-40B4-BE49-F238E27FC236}">
                  <a16:creationId xmlns:a16="http://schemas.microsoft.com/office/drawing/2014/main" id="{6F0FDB09-4771-4F58-BF71-258859203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2091"/>
              <a:ext cx="337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Line 19">
              <a:extLst>
                <a:ext uri="{FF2B5EF4-FFF2-40B4-BE49-F238E27FC236}">
                  <a16:creationId xmlns:a16="http://schemas.microsoft.com/office/drawing/2014/main" id="{93CF59FE-E594-4829-A0EB-55A8C4D1F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2091"/>
              <a:ext cx="319" cy="709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7906" name="Picture 20" descr="Route-processor">
              <a:extLst>
                <a:ext uri="{FF2B5EF4-FFF2-40B4-BE49-F238E27FC236}">
                  <a16:creationId xmlns:a16="http://schemas.microsoft.com/office/drawing/2014/main" id="{660F8A02-6AC7-4421-BB8D-2250DFEEA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7" name="Picture 21" descr="PC">
              <a:extLst>
                <a:ext uri="{FF2B5EF4-FFF2-40B4-BE49-F238E27FC236}">
                  <a16:creationId xmlns:a16="http://schemas.microsoft.com/office/drawing/2014/main" id="{BA9C63CB-9AD3-4156-BCD8-3CC34EEED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6" name="Text Box 22">
              <a:extLst>
                <a:ext uri="{FF2B5EF4-FFF2-40B4-BE49-F238E27FC236}">
                  <a16:creationId xmlns:a16="http://schemas.microsoft.com/office/drawing/2014/main" id="{0D9B65A2-207B-4668-BD5B-E02BC2EAF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09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F0/5</a:t>
              </a:r>
            </a:p>
          </p:txBody>
        </p:sp>
        <p:sp>
          <p:nvSpPr>
            <p:cNvPr id="47127" name="Text Box 23">
              <a:extLst>
                <a:ext uri="{FF2B5EF4-FFF2-40B4-BE49-F238E27FC236}">
                  <a16:creationId xmlns:a16="http://schemas.microsoft.com/office/drawing/2014/main" id="{1B0124BA-C110-4CD3-A346-9E2315F29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2632"/>
              <a:ext cx="64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47128" name="Text Box 24">
              <a:extLst>
                <a:ext uri="{FF2B5EF4-FFF2-40B4-BE49-F238E27FC236}">
                  <a16:creationId xmlns:a16="http://schemas.microsoft.com/office/drawing/2014/main" id="{A8CAAC8F-3CB5-4C43-85B2-F4DFA9B1F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598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pic>
          <p:nvPicPr>
            <p:cNvPr id="37911" name="Picture 25" descr="PC">
              <a:extLst>
                <a:ext uri="{FF2B5EF4-FFF2-40B4-BE49-F238E27FC236}">
                  <a16:creationId xmlns:a16="http://schemas.microsoft.com/office/drawing/2014/main" id="{83FD8260-7642-49D2-9581-A4896B2FA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" y="2733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0" name="Text Box 26">
              <a:extLst>
                <a:ext uri="{FF2B5EF4-FFF2-40B4-BE49-F238E27FC236}">
                  <a16:creationId xmlns:a16="http://schemas.microsoft.com/office/drawing/2014/main" id="{F9CF473E-4008-4681-9E40-33D88F7E2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15"/>
              <a:ext cx="5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F0/15</a:t>
              </a:r>
            </a:p>
          </p:txBody>
        </p:sp>
        <p:sp>
          <p:nvSpPr>
            <p:cNvPr id="47132" name="Line 28">
              <a:extLst>
                <a:ext uri="{FF2B5EF4-FFF2-40B4-BE49-F238E27FC236}">
                  <a16:creationId xmlns:a16="http://schemas.microsoft.com/office/drawing/2014/main" id="{D6F67367-123E-408E-A210-8405D8F63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888"/>
              <a:ext cx="1180" cy="0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Rectangle 29">
              <a:extLst>
                <a:ext uri="{FF2B5EF4-FFF2-40B4-BE49-F238E27FC236}">
                  <a16:creationId xmlns:a16="http://schemas.microsoft.com/office/drawing/2014/main" id="{B697DC40-DEF6-47BD-8E22-2A9666805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1964"/>
              <a:ext cx="812" cy="1421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4" name="Line 30">
              <a:extLst>
                <a:ext uri="{FF2B5EF4-FFF2-40B4-BE49-F238E27FC236}">
                  <a16:creationId xmlns:a16="http://schemas.microsoft.com/office/drawing/2014/main" id="{0750980F-B840-484D-A0F2-8842B9F53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5" y="2115"/>
              <a:ext cx="20" cy="694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round/>
              <a:headEnd type="none" w="sm" len="sm"/>
              <a:tailEnd type="none" w="sm" len="sm"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7916" name="Picture 31" descr="PC">
              <a:extLst>
                <a:ext uri="{FF2B5EF4-FFF2-40B4-BE49-F238E27FC236}">
                  <a16:creationId xmlns:a16="http://schemas.microsoft.com/office/drawing/2014/main" id="{569A02C7-F642-444E-9D54-0FE4A1C7F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2742"/>
              <a:ext cx="67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6" name="Text Box 32">
              <a:extLst>
                <a:ext uri="{FF2B5EF4-FFF2-40B4-BE49-F238E27FC236}">
                  <a16:creationId xmlns:a16="http://schemas.microsoft.com/office/drawing/2014/main" id="{3260D68A-3B79-4155-93FF-5F83B5BA9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070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F0/5</a:t>
              </a:r>
            </a:p>
          </p:txBody>
        </p:sp>
        <p:sp>
          <p:nvSpPr>
            <p:cNvPr id="47137" name="Text Box 33">
              <a:extLst>
                <a:ext uri="{FF2B5EF4-FFF2-40B4-BE49-F238E27FC236}">
                  <a16:creationId xmlns:a16="http://schemas.microsoft.com/office/drawing/2014/main" id="{8C21DC28-F963-44AD-9453-33F7D5DD6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2607"/>
              <a:ext cx="474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NIC</a:t>
              </a:r>
            </a:p>
          </p:txBody>
        </p:sp>
        <p:sp>
          <p:nvSpPr>
            <p:cNvPr id="47138" name="Text Box 34">
              <a:extLst>
                <a:ext uri="{FF2B5EF4-FFF2-40B4-BE49-F238E27FC236}">
                  <a16:creationId xmlns:a16="http://schemas.microsoft.com/office/drawing/2014/main" id="{06631B35-70E2-4772-9699-DAD61E899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616"/>
              <a:ext cx="726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F0/24</a:t>
              </a:r>
            </a:p>
          </p:txBody>
        </p:sp>
        <p:sp>
          <p:nvSpPr>
            <p:cNvPr id="47139" name="Text Box 35">
              <a:extLst>
                <a:ext uri="{FF2B5EF4-FFF2-40B4-BE49-F238E27FC236}">
                  <a16:creationId xmlns:a16="http://schemas.microsoft.com/office/drawing/2014/main" id="{2832D1B7-BF56-4BFC-9A05-B8F260F8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616"/>
              <a:ext cx="726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F0/24</a:t>
              </a:r>
            </a:p>
          </p:txBody>
        </p:sp>
        <p:sp>
          <p:nvSpPr>
            <p:cNvPr id="47140" name="Text Box 36">
              <a:extLst>
                <a:ext uri="{FF2B5EF4-FFF2-40B4-BE49-F238E27FC236}">
                  <a16:creationId xmlns:a16="http://schemas.microsoft.com/office/drawing/2014/main" id="{68B61DD2-F3DA-495E-AECA-2AC04F87D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430"/>
              <a:ext cx="77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VLAN10</a:t>
              </a:r>
            </a:p>
          </p:txBody>
        </p:sp>
        <p:sp>
          <p:nvSpPr>
            <p:cNvPr id="47141" name="Text Box 37">
              <a:extLst>
                <a:ext uri="{FF2B5EF4-FFF2-40B4-BE49-F238E27FC236}">
                  <a16:creationId xmlns:a16="http://schemas.microsoft.com/office/drawing/2014/main" id="{DF0EEF53-A2AE-4C2A-B122-4960AC5BD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426"/>
              <a:ext cx="77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VLAN20</a:t>
              </a:r>
            </a:p>
          </p:txBody>
        </p:sp>
        <p:sp>
          <p:nvSpPr>
            <p:cNvPr id="47142" name="Text Box 38">
              <a:extLst>
                <a:ext uri="{FF2B5EF4-FFF2-40B4-BE49-F238E27FC236}">
                  <a16:creationId xmlns:a16="http://schemas.microsoft.com/office/drawing/2014/main" id="{B03B74F4-3C15-4C14-943B-8D01CCB76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3430"/>
              <a:ext cx="772" cy="23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VLAN10</a:t>
              </a:r>
            </a:p>
          </p:txBody>
        </p:sp>
        <p:pic>
          <p:nvPicPr>
            <p:cNvPr id="37924" name="Picture 27" descr="Route-processor">
              <a:extLst>
                <a:ext uri="{FF2B5EF4-FFF2-40B4-BE49-F238E27FC236}">
                  <a16:creationId xmlns:a16="http://schemas.microsoft.com/office/drawing/2014/main" id="{C5AD0389-4A0D-4F3A-A5CE-9806650AB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" y="1752"/>
              <a:ext cx="94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3">
            <a:extLst>
              <a:ext uri="{FF2B5EF4-FFF2-40B4-BE49-F238E27FC236}">
                <a16:creationId xmlns:a16="http://schemas.microsoft.com/office/drawing/2014/main" id="{82E48ECF-939E-4BA8-A98A-5C0604165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A1C548-C5DA-41DF-B30C-5D4BAFE760AE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14" name="Picture 2" descr="vlan2">
            <a:extLst>
              <a:ext uri="{FF2B5EF4-FFF2-40B4-BE49-F238E27FC236}">
                <a16:creationId xmlns:a16="http://schemas.microsoft.com/office/drawing/2014/main" id="{8D7348D2-0121-4926-99AA-E04FA06C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84276"/>
            <a:ext cx="70104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AutoShape 3">
            <a:extLst>
              <a:ext uri="{FF2B5EF4-FFF2-40B4-BE49-F238E27FC236}">
                <a16:creationId xmlns:a16="http://schemas.microsoft.com/office/drawing/2014/main" id="{89BF4582-7B63-4B8E-B4FD-15C244EE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504" y="469187"/>
            <a:ext cx="1511300" cy="715089"/>
          </a:xfrm>
          <a:prstGeom prst="wedgeRoundRectCallout">
            <a:avLst>
              <a:gd name="adj1" fmla="val -43699"/>
              <a:gd name="adj2" fmla="val 91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测试网卡（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PCIe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网卡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1204" name="AutoShape 4">
            <a:extLst>
              <a:ext uri="{FF2B5EF4-FFF2-40B4-BE49-F238E27FC236}">
                <a16:creationId xmlns:a16="http://schemas.microsoft.com/office/drawing/2014/main" id="{9E0E8E05-0219-4474-9071-07DAA3368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2022476"/>
            <a:ext cx="1511300" cy="408623"/>
          </a:xfrm>
          <a:prstGeom prst="wedgeRoundRectCallout">
            <a:avLst>
              <a:gd name="adj1" fmla="val -43699"/>
              <a:gd name="adj2" fmla="val 918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电脑编号</a:t>
            </a:r>
          </a:p>
        </p:txBody>
      </p:sp>
      <p:sp>
        <p:nvSpPr>
          <p:cNvPr id="51205" name="AutoShape 5">
            <a:extLst>
              <a:ext uri="{FF2B5EF4-FFF2-40B4-BE49-F238E27FC236}">
                <a16:creationId xmlns:a16="http://schemas.microsoft.com/office/drawing/2014/main" id="{966E33E9-5AB5-41F4-9DD7-D6C24B001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49" y="2798763"/>
            <a:ext cx="2225221" cy="1021556"/>
          </a:xfrm>
          <a:prstGeom prst="wedgeRoundRectCallout">
            <a:avLst>
              <a:gd name="adj1" fmla="val -49542"/>
              <a:gd name="adj2" fmla="val 7563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记住插入的端口号，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与交换机的配置要一致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  <p:bldP spid="51204" grpId="0" animBg="1"/>
      <p:bldP spid="51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>
            <a:extLst>
              <a:ext uri="{FF2B5EF4-FFF2-40B4-BE49-F238E27FC236}">
                <a16:creationId xmlns:a16="http://schemas.microsoft.com/office/drawing/2014/main" id="{DBCFEEA2-7B26-40A9-9A3A-BC0A1A89FC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E9BF0E-E3AE-497B-940A-9DE2A059CD6E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938" name="Picture 2" descr="vlan3">
            <a:extLst>
              <a:ext uri="{FF2B5EF4-FFF2-40B4-BE49-F238E27FC236}">
                <a16:creationId xmlns:a16="http://schemas.microsoft.com/office/drawing/2014/main" id="{84FEDED0-A9E3-49CF-B356-8E7FF210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947739"/>
            <a:ext cx="70389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AutoShape 3">
            <a:extLst>
              <a:ext uri="{FF2B5EF4-FFF2-40B4-BE49-F238E27FC236}">
                <a16:creationId xmlns:a16="http://schemas.microsoft.com/office/drawing/2014/main" id="{0F8AE274-2594-4DE2-8DFE-43774C58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585914"/>
            <a:ext cx="1871663" cy="715089"/>
          </a:xfrm>
          <a:prstGeom prst="wedgeRoundRectCallout">
            <a:avLst>
              <a:gd name="adj1" fmla="val -68236"/>
              <a:gd name="adj2" fmla="val -57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配置过程中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telnet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窗口别关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3">
            <a:extLst>
              <a:ext uri="{FF2B5EF4-FFF2-40B4-BE49-F238E27FC236}">
                <a16:creationId xmlns:a16="http://schemas.microsoft.com/office/drawing/2014/main" id="{958B0D38-F370-4790-B35C-83A75F79F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B53941-5E7C-4875-AD93-B34193585B22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62" name="Picture 2" descr="vlan4">
            <a:extLst>
              <a:ext uri="{FF2B5EF4-FFF2-40B4-BE49-F238E27FC236}">
                <a16:creationId xmlns:a16="http://schemas.microsoft.com/office/drawing/2014/main" id="{82DE5DC5-6B40-477E-A007-D8E7782F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957264"/>
            <a:ext cx="74866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3">
            <a:extLst>
              <a:ext uri="{FF2B5EF4-FFF2-40B4-BE49-F238E27FC236}">
                <a16:creationId xmlns:a16="http://schemas.microsoft.com/office/drawing/2014/main" id="{65F3BE90-7873-4B3D-A820-AAAB9D971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873D6F-87B6-412B-B0BE-73E7F7548E8A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86" name="Picture 2" descr="vlan5">
            <a:extLst>
              <a:ext uri="{FF2B5EF4-FFF2-40B4-BE49-F238E27FC236}">
                <a16:creationId xmlns:a16="http://schemas.microsoft.com/office/drawing/2014/main" id="{DBA197DB-9E5E-4E3D-9911-1B130325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4" y="1085850"/>
            <a:ext cx="74199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3272d8-4cff-4c3f-ae03-ed11665effb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3272d8-4cff-4c3f-ae03-ed11665effb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52.5007874015746,&quot;width&quot;:123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380</Words>
  <Application>Microsoft Office PowerPoint</Application>
  <PresentationFormat>宽屏</PresentationFormat>
  <Paragraphs>96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Arial</vt:lpstr>
      <vt:lpstr>Calibri</vt:lpstr>
      <vt:lpstr>Verdana</vt:lpstr>
      <vt:lpstr>Wingdings</vt:lpstr>
      <vt:lpstr>Office 主题</vt:lpstr>
      <vt:lpstr>Profile</vt:lpstr>
      <vt:lpstr>实验室环境</vt:lpstr>
      <vt:lpstr>使用的设备</vt:lpstr>
      <vt:lpstr>登录RCMS管理界面</vt:lpstr>
      <vt:lpstr>RCMS应用——实验设备密码权限</vt:lpstr>
      <vt:lpstr>配置二层交换机实现VLAN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配置三层交换机实现VLAN间的路由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实验室环境</dc:title>
  <dc:creator>刘通</dc:creator>
  <cp:lastModifiedBy>通 刘</cp:lastModifiedBy>
  <cp:revision>7</cp:revision>
  <dcterms:created xsi:type="dcterms:W3CDTF">2020-10-14T09:14:11Z</dcterms:created>
  <dcterms:modified xsi:type="dcterms:W3CDTF">2023-10-07T07:59:04Z</dcterms:modified>
</cp:coreProperties>
</file>