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7"/>
  </p:notesMasterIdLst>
  <p:handoutMasterIdLst>
    <p:handoutMasterId r:id="rId8"/>
  </p:handoutMasterIdLst>
  <p:sldIdLst>
    <p:sldId id="1511" r:id="rId4"/>
    <p:sldId id="1510" r:id="rId5"/>
    <p:sldId id="1509" r:id="rId6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9A"/>
    <a:srgbClr val="66FF33"/>
    <a:srgbClr val="66FF66"/>
    <a:srgbClr val="00FF99"/>
    <a:srgbClr val="03246D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969" autoAdjust="0"/>
  </p:normalViewPr>
  <p:slideViewPr>
    <p:cSldViewPr>
      <p:cViewPr varScale="1">
        <p:scale>
          <a:sx n="153" d="100"/>
          <a:sy n="153" d="100"/>
        </p:scale>
        <p:origin x="2208" y="84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12/1/2022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12/1/2022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28" y="908790"/>
            <a:ext cx="8984264" cy="59044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请每位同学在下周上机前，将本周的完整代码截图以及运行结果截图整理在一个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文档里，与所有相关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文件一同发至邮箱：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注：分开发送即可，不要打包成一个压缩包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800" kern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邮件标题格式：学号</a:t>
            </a:r>
            <a:r>
              <a:rPr lang="en-US" altLang="zh-CN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kern="1200" dirty="0">
                <a:latin typeface="Arial" panose="020B0604020202020204" pitchFamily="34" charset="0"/>
                <a:ea typeface="宋体" panose="02010600030101010101" pitchFamily="2" charset="-122"/>
              </a:rPr>
              <a:t>周上机作业</a:t>
            </a:r>
            <a:endParaRPr lang="en-US" altLang="zh-CN" sz="2800" b="1" kern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B24F7-073C-4529-A694-2E66FFBB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0684"/>
            <a:ext cx="9110663" cy="65059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4329A"/>
                </a:solidFill>
              </a:rPr>
              <a:t>上海大学安装指南</a:t>
            </a:r>
            <a:r>
              <a:rPr lang="en-US" altLang="zh-CN" sz="1200" dirty="0"/>
              <a:t>https://wx5090ca45652d84c7.mp.weixinhost.com/addon/material?a=show&amp;id=1466609832047038464&amp;sid=1466609832055414784</a:t>
            </a:r>
            <a:endParaRPr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3B9C8-E060-4298-9EBE-3962F9743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C91868-6167-46BF-92DA-2769165EE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1213818"/>
            <a:ext cx="7704642" cy="4891165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02B18585-5D11-4657-ACD1-C3039294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08" y="796081"/>
            <a:ext cx="5691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4329A"/>
                </a:solidFill>
              </a:rPr>
              <a:t>MathWorks</a:t>
            </a:r>
            <a:r>
              <a:rPr lang="en-US" altLang="zh-CN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https://ww2.mathworks.cn/en/</a:t>
            </a:r>
          </a:p>
        </p:txBody>
      </p:sp>
    </p:spTree>
    <p:extLst>
      <p:ext uri="{BB962C8B-B14F-4D97-AF65-F5344CB8AC3E}">
        <p14:creationId xmlns:p14="http://schemas.microsoft.com/office/powerpoint/2010/main" val="86944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628" y="908790"/>
            <a:ext cx="8928744" cy="590449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、给定一个矩阵，判断是否存在单位矩阵，并给出所在列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/>
              <a:t>m=3;n=8; A = 10*rand(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);I = eye(</a:t>
            </a:r>
            <a:r>
              <a:rPr lang="en-US" altLang="zh-CN" sz="2800" dirty="0" err="1"/>
              <a:t>m,m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err="1"/>
              <a:t>randIndex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randperm</a:t>
            </a:r>
            <a:r>
              <a:rPr lang="en-US" altLang="zh-CN" sz="2800" dirty="0"/>
              <a:t>(size(A,2));</a:t>
            </a:r>
          </a:p>
          <a:p>
            <a:r>
              <a:rPr lang="en-US" altLang="zh-CN" sz="2800" dirty="0"/>
              <a:t>A(:,</a:t>
            </a:r>
            <a:r>
              <a:rPr lang="en-US" altLang="zh-CN" sz="2800" dirty="0" err="1"/>
              <a:t>randIndex</a:t>
            </a:r>
            <a:r>
              <a:rPr lang="en-US" altLang="zh-CN" sz="2800" dirty="0"/>
              <a:t>(1:m))=I;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、高斯消元法求解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pt-B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 = [1 2 3; -1 3 7; 9 0 3];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pt-B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 = [1 4 7]‘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function[x]=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gauss_elim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09086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14413</TotalTime>
  <Pages>0</Pages>
  <Words>226</Words>
  <Characters>0</Characters>
  <Application>Microsoft Office PowerPoint</Application>
  <PresentationFormat>全屏显示(4:3)</PresentationFormat>
  <Lines>0</Lines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Wingdings</vt:lpstr>
      <vt:lpstr>默认设计模板</vt:lpstr>
      <vt:lpstr>8_Office 主题</vt:lpstr>
      <vt:lpstr>1_自定义设计方案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2626</cp:revision>
  <cp:lastPrinted>2016-03-22T02:54:00Z</cp:lastPrinted>
  <dcterms:created xsi:type="dcterms:W3CDTF">2013-06-23T00:24:00Z</dcterms:created>
  <dcterms:modified xsi:type="dcterms:W3CDTF">2022-11-30T22:55:29Z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