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2" r:id="rId2"/>
    <p:sldMasterId id="2147483667" r:id="rId3"/>
  </p:sldMasterIdLst>
  <p:notesMasterIdLst>
    <p:notesMasterId r:id="rId6"/>
  </p:notesMasterIdLst>
  <p:handoutMasterIdLst>
    <p:handoutMasterId r:id="rId7"/>
  </p:handoutMasterIdLst>
  <p:sldIdLst>
    <p:sldId id="1511" r:id="rId4"/>
    <p:sldId id="1509" r:id="rId5"/>
  </p:sldIdLst>
  <p:sldSz cx="9144000" cy="6858000" type="screen4x3"/>
  <p:notesSz cx="6797675" cy="9926638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755">
          <p15:clr>
            <a:srgbClr val="A4A3A4"/>
          </p15:clr>
        </p15:guide>
        <p15:guide id="2" pos="2925">
          <p15:clr>
            <a:srgbClr val="A4A3A4"/>
          </p15:clr>
        </p15:guide>
        <p15:guide id="3" orient="horz" pos="210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9A"/>
    <a:srgbClr val="66FF33"/>
    <a:srgbClr val="66FF66"/>
    <a:srgbClr val="00FF99"/>
    <a:srgbClr val="03246D"/>
    <a:srgbClr val="D6EAF6"/>
    <a:srgbClr val="9900CC"/>
    <a:srgbClr val="99FFCC"/>
    <a:srgbClr val="FFEBEB"/>
    <a:srgbClr val="FFE1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66" autoAdjust="0"/>
    <p:restoredTop sz="94969" autoAdjust="0"/>
  </p:normalViewPr>
  <p:slideViewPr>
    <p:cSldViewPr>
      <p:cViewPr varScale="1">
        <p:scale>
          <a:sx n="153" d="100"/>
          <a:sy n="153" d="100"/>
        </p:scale>
        <p:origin x="2208" y="72"/>
      </p:cViewPr>
      <p:guideLst>
        <p:guide orient="horz" pos="1755"/>
        <p:guide pos="2925"/>
        <p:guide orient="horz" pos="2106"/>
      </p:guideLst>
    </p:cSldViewPr>
  </p:slideViewPr>
  <p:outlineViewPr>
    <p:cViewPr>
      <p:scale>
        <a:sx n="33" d="100"/>
        <a:sy n="33" d="100"/>
      </p:scale>
      <p:origin x="38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160" d="100"/>
        <a:sy n="160" d="100"/>
      </p:scale>
      <p:origin x="0" y="33138"/>
    </p:cViewPr>
  </p:sorterViewPr>
  <p:gridSpacing cx="72006" cy="7200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2.xml"/><Relationship Id="rId10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E8AB1812-BE1C-4C35-A4F2-82E5926EE9DD}" type="datetimeFigureOut">
              <a:rPr lang="zh-CN" altLang="en-US"/>
              <a:pPr>
                <a:defRPr/>
              </a:pPr>
              <a:t>2022/12/8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6EF3CC8-3BCC-482D-90D4-F9ED2E95FBF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693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 idx="4294967295"/>
          </p:nvPr>
        </p:nvSpPr>
        <p:spPr bwMode="auto">
          <a:xfrm>
            <a:off x="0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496888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sp>
      <p:sp>
        <p:nvSpPr>
          <p:cNvPr id="18437" name="Rectangle 5"/>
          <p:cNvSpPr>
            <a:spLocks noGrp="1" noRot="1" noChangeAspect="1" noChangeArrowheads="1" noTextEdit="1"/>
          </p:cNvSpPr>
          <p:nvPr/>
        </p:nvSpPr>
        <p:spPr bwMode="auto">
          <a:xfrm>
            <a:off x="679450" y="4716463"/>
            <a:ext cx="5438775" cy="4467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28163"/>
            <a:ext cx="2946400" cy="4968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C322C60-CE9B-44C0-99E3-5CBCEFDE56D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758880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ppt封面底色1612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6139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 descr="白色logo中英文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1" y="148590"/>
            <a:ext cx="1227137" cy="2402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898317" y="2305288"/>
            <a:ext cx="7772400" cy="1208730"/>
          </a:xfrm>
          <a:prstGeom prst="rect">
            <a:avLst/>
          </a:prstGeom>
        </p:spPr>
        <p:txBody>
          <a:bodyPr anchor="ctr" anchorCtr="0"/>
          <a:lstStyle>
            <a:lvl1pPr>
              <a:defRPr sz="4000" b="1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56751" y="3886203"/>
            <a:ext cx="6400800" cy="2049548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>
                <a:solidFill>
                  <a:srgbClr val="FFFF00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noProof="1"/>
              <a:t>单击此处编辑母版副标题样式</a:t>
            </a:r>
          </a:p>
        </p:txBody>
      </p:sp>
      <p:sp>
        <p:nvSpPr>
          <p:cNvPr id="6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 anchor="ctr" anchorCtr="0"/>
          <a:lstStyle>
            <a:lvl1pPr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6A4B44B5-3798-4F6E-803A-E8DD17031E26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7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405188" y="6522720"/>
            <a:ext cx="2895600" cy="363856"/>
          </a:xfrm>
        </p:spPr>
        <p:txBody>
          <a:bodyPr anchor="ctr" anchorCtr="0"/>
          <a:lstStyle>
            <a:lvl1pPr algn="ct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8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80300" y="6522720"/>
            <a:ext cx="2133600" cy="363856"/>
          </a:xfrm>
        </p:spPr>
        <p:txBody>
          <a:bodyPr anchor="ctr" anchorCtr="0"/>
          <a:lstStyle>
            <a:lvl1pPr algn="r">
              <a:defRPr sz="1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pPr>
              <a:defRPr/>
            </a:pPr>
            <a:fld id="{E445A5D2-16D7-4312-974F-21BEDE09EDE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637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3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67E5E2-3B8C-4EBB-918F-9CBD242B5B6F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574AC7-B6B9-4FA4-8CB5-90DEC54331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1215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页脚占位符 4"/>
          <p:cNvSpPr txBox="1">
            <a:spLocks noChangeArrowheads="1"/>
          </p:cNvSpPr>
          <p:nvPr userDrawn="1"/>
        </p:nvSpPr>
        <p:spPr bwMode="auto">
          <a:xfrm>
            <a:off x="6096000" y="6524626"/>
            <a:ext cx="28956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200" b="1">
                <a:ea typeface="Gulim" panose="020B0600000101010101" pitchFamily="34" charset="-127"/>
              </a:rPr>
              <a:t>International Office</a:t>
            </a:r>
          </a:p>
        </p:txBody>
      </p:sp>
      <p:sp>
        <p:nvSpPr>
          <p:cNvPr id="5" name="日期占位符 3"/>
          <p:cNvSpPr txBox="1">
            <a:spLocks noChangeArrowheads="1"/>
          </p:cNvSpPr>
          <p:nvPr userDrawn="1"/>
        </p:nvSpPr>
        <p:spPr bwMode="auto">
          <a:xfrm>
            <a:off x="6629400" y="0"/>
            <a:ext cx="2514600" cy="2609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defRPr/>
            </a:pPr>
            <a:r>
              <a:rPr lang="en-US" altLang="ko-KR" sz="1000" b="1">
                <a:solidFill>
                  <a:schemeClr val="bg1"/>
                </a:solidFill>
                <a:ea typeface="Gulim" panose="020B0600000101010101" pitchFamily="34" charset="-127"/>
              </a:rPr>
              <a:t>www.shu.edu.cn</a:t>
            </a: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16013" y="333376"/>
            <a:ext cx="7848600" cy="6096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71602"/>
            <a:ext cx="8229600" cy="5081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6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20FBD2-CCBE-40F8-9BBD-0A8C7F23E7BB}" type="slidenum">
              <a:rPr lang="ko-KR" altLang="en-US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8" name="日期占位符 3"/>
          <p:cNvSpPr>
            <a:spLocks noGrp="1"/>
          </p:cNvSpPr>
          <p:nvPr userDrawn="1">
            <p:ph type="dt" sz="half" idx="12"/>
          </p:nvPr>
        </p:nvSpPr>
        <p:spPr>
          <a:xfrm>
            <a:off x="6516688" y="0"/>
            <a:ext cx="2514600" cy="260986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CD45B9B-9CAF-40D7-96D2-5539D8A1A32E}" type="datetime1">
              <a:rPr lang="en-US" altLang="ko-KR" smtClean="0"/>
              <a:t>12/8/2022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5649601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2C29AB7-1877-4F30-A96E-9A28AA7094ED}" type="datetime1">
              <a:rPr lang="en-US" altLang="zh-CN" smtClean="0"/>
              <a:t>12/8/2022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FF5B8BF5-1676-4244-92FB-9A3CEA9F1539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654394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950" b="1" i="0">
                <a:solidFill>
                  <a:srgbClr val="AF0E39"/>
                </a:solidFill>
                <a:latin typeface="微软雅黑" panose="020B0503020204020204" charset="-122"/>
                <a:cs typeface="微软雅黑" panose="020B0503020204020204" charset="-122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924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10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11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EA8E4878-2B7E-4628-B700-60CAB9AEA2C5}" type="datetime1">
              <a:rPr lang="en-US" altLang="zh-CN" smtClean="0"/>
              <a:t>12/8/2022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12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55F04F1-ADC6-4050-A054-8CDD5B90F36F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8721498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4094" y="922252"/>
            <a:ext cx="8427861" cy="5532134"/>
          </a:xfrm>
          <a:prstGeom prst="rect">
            <a:avLst/>
          </a:prstGeom>
        </p:spPr>
        <p:txBody>
          <a:bodyPr/>
          <a:lstStyle>
            <a:lvl1pPr>
              <a:buFont typeface="Wingdings" panose="05000000000000000000" pitchFamily="2" charset="2"/>
              <a:buChar char=""/>
              <a:defRPr sz="2400" b="1">
                <a:solidFill>
                  <a:srgbClr val="053296"/>
                </a:solidFill>
                <a:latin typeface="华文仿宋" panose="02010600040101010101" pitchFamily="2" charset="-122"/>
                <a:ea typeface="华文仿宋" panose="02010600040101010101" pitchFamily="2" charset="-122"/>
                <a:cs typeface="Arial Unicode MS" panose="020B0604020202020204" pitchFamily="34" charset="-122"/>
              </a:defRPr>
            </a:lvl1pPr>
            <a:lvl2pPr marL="360045" indent="0" defTabSz="719455">
              <a:spcBef>
                <a:spcPts val="600"/>
              </a:spcBef>
              <a:buFont typeface="Wingdings" panose="05000000000000000000" pitchFamily="2" charset="2"/>
              <a:buChar char=""/>
              <a:tabLst>
                <a:tab pos="719455" algn="l"/>
              </a:tabLst>
              <a:defRPr sz="1800">
                <a:latin typeface="+mj-ea"/>
                <a:ea typeface="+mj-ea"/>
              </a:defRPr>
            </a:lvl2pPr>
            <a:lvl3pPr marL="756285" indent="0">
              <a:spcBef>
                <a:spcPts val="600"/>
              </a:spcBef>
              <a:buFont typeface="Wingdings" panose="05000000000000000000" pitchFamily="2" charset="2"/>
              <a:buChar char="ü"/>
              <a:defRPr sz="1800" baseline="0">
                <a:latin typeface="楷体" panose="02010609060101010101" pitchFamily="49" charset="-122"/>
                <a:ea typeface="楷体" panose="02010609060101010101" pitchFamily="49" charset="-122"/>
              </a:defRPr>
            </a:lvl3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 第二级</a:t>
            </a:r>
          </a:p>
          <a:p>
            <a:pPr lvl="2"/>
            <a:r>
              <a:rPr lang="zh-CN" altLang="en-US" noProof="1"/>
              <a:t> 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44D9463-2474-440C-93D5-5FC31F654663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92FC1DF-FA92-4247-8E53-C3C29520DC1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2415763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411025" y="43585"/>
            <a:ext cx="6410937" cy="70578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C00000"/>
                </a:solidFill>
                <a:latin typeface="+mn-ea"/>
                <a:ea typeface="+mn-ea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F30692FB-7B02-4CF3-AC23-35F819A92C2F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97A4639-C453-4833-B9B3-1D69822FE45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125535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C67A03F-ECF8-4A27-A1C7-EDE84E9A4067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0E730C5-675F-49B8-9525-09842BC12C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3388460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640765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6599" y="1599528"/>
            <a:ext cx="8230802" cy="4526375"/>
          </a:xfrm>
          <a:prstGeom prst="rect">
            <a:avLst/>
          </a:prstGeom>
        </p:spPr>
        <p:txBody>
          <a:bodyPr lIns="76700" tIns="38350" rIns="76700" bIns="38350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6DC2778-132A-4373-AD60-45DCC6F9F2A6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5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FB45D5F-11D0-4D91-AFE3-A3A5A288687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766835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599" y="275360"/>
            <a:ext cx="8230802" cy="1142735"/>
          </a:xfrm>
          <a:prstGeom prst="rect">
            <a:avLst/>
          </a:prstGeom>
        </p:spPr>
        <p:txBody>
          <a:bodyPr lIns="76700" tIns="38350" rIns="76700" bIns="38350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A70A750-3D06-4B1B-B68E-60BBBA61F724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79E1F3B2-7FAD-4D54-B0ED-4C76561D7A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315857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401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2800" b="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FEE48-17E8-4DBF-BECA-484B6416339C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368B56-843D-4866-90D8-E3940601A53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520944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15E3486D-BAD0-41A5-A9B6-69782A894E28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7CBE4BE-366A-406A-9BAD-F858C8C620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96307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6600" y="273751"/>
            <a:ext cx="3009282" cy="1161833"/>
          </a:xfrm>
          <a:prstGeom prst="rect">
            <a:avLst/>
          </a:prstGeom>
        </p:spPr>
        <p:txBody>
          <a:bodyPr lIns="76700" tIns="38350" rIns="76700" bIns="38350" anchor="b"/>
          <a:lstStyle>
            <a:lvl1pPr algn="l">
              <a:defRPr sz="17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359" y="273748"/>
            <a:ext cx="5112042" cy="5852138"/>
          </a:xfrm>
          <a:prstGeom prst="rect">
            <a:avLst/>
          </a:prstGeom>
        </p:spPr>
        <p:txBody>
          <a:bodyPr lIns="76700" tIns="38350" rIns="76700" bIns="38350"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6600" y="1435580"/>
            <a:ext cx="3009282" cy="4690306"/>
          </a:xfrm>
          <a:prstGeom prst="rect">
            <a:avLst/>
          </a:prstGeom>
        </p:spPr>
        <p:txBody>
          <a:bodyPr lIns="76700" tIns="38350" rIns="76700" bIns="38350"/>
          <a:lstStyle>
            <a:lvl1pPr marL="0" indent="0">
              <a:buNone/>
              <a:defRPr sz="1200"/>
            </a:lvl1pPr>
            <a:lvl2pPr marL="383540" indent="0">
              <a:buNone/>
              <a:defRPr sz="1000"/>
            </a:lvl2pPr>
            <a:lvl3pPr marL="767080" indent="0">
              <a:buNone/>
              <a:defRPr sz="800"/>
            </a:lvl3pPr>
            <a:lvl4pPr marL="1150620" indent="0">
              <a:buNone/>
              <a:defRPr sz="800"/>
            </a:lvl4pPr>
            <a:lvl5pPr marL="1534160" indent="0">
              <a:buNone/>
              <a:defRPr sz="800"/>
            </a:lvl5pPr>
            <a:lvl6pPr marL="1917700" indent="0">
              <a:buNone/>
              <a:defRPr sz="800"/>
            </a:lvl6pPr>
            <a:lvl7pPr marL="2301240" indent="0">
              <a:buNone/>
              <a:defRPr sz="800"/>
            </a:lvl7pPr>
            <a:lvl8pPr marL="2684780" indent="0">
              <a:buNone/>
              <a:defRPr sz="800"/>
            </a:lvl8pPr>
            <a:lvl9pPr marL="3067685" indent="0">
              <a:buNone/>
              <a:defRPr sz="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9587865-6093-444B-9191-DC6E6E86BA68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 algn="l" eaLnBrk="0" fontAlgn="base" hangingPunct="0">
              <a:defRPr sz="1800" b="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289030E7-7577-4AB8-B396-2ADC0D3D0A4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838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页脚占位符 3"/>
          <p:cNvSpPr>
            <a:spLocks noGrp="1"/>
          </p:cNvSpPr>
          <p:nvPr>
            <p:ph type="ftr" sz="quarter" idx="10"/>
          </p:nvPr>
        </p:nvSpPr>
        <p:spPr>
          <a:xfrm>
            <a:off x="3124200" y="6410326"/>
            <a:ext cx="2895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4"/>
          <p:cNvSpPr>
            <a:spLocks noGrp="1"/>
          </p:cNvSpPr>
          <p:nvPr>
            <p:ph type="sldNum" sz="quarter" idx="11"/>
          </p:nvPr>
        </p:nvSpPr>
        <p:spPr>
          <a:xfrm>
            <a:off x="6977063" y="6410326"/>
            <a:ext cx="2133600" cy="476250"/>
          </a:xfrm>
        </p:spPr>
        <p:txBody>
          <a:bodyPr anchor="ctr" anchorCtr="0"/>
          <a:lstStyle>
            <a:lvl1pPr>
              <a:defRPr/>
            </a:lvl1pPr>
          </a:lstStyle>
          <a:p>
            <a:pPr>
              <a:defRPr/>
            </a:pPr>
            <a:fld id="{56487A6D-71FD-4651-BE3F-B3D32BD21230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2321604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6"/>
            <a:ext cx="4038600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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6"/>
            <a:ext cx="4172272" cy="4766725"/>
          </a:xfrm>
          <a:prstGeom prst="rect">
            <a:avLst/>
          </a:prstGeom>
        </p:spPr>
        <p:txBody>
          <a:bodyPr/>
          <a:lstStyle>
            <a:lvl1pPr marL="342900" indent="-342900">
              <a:buFont typeface="Wingdings" panose="05000000000000000000" pitchFamily="2" charset="2"/>
              <a:buChar char="m"/>
              <a:defRPr sz="2000"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>
              <a:defRPr sz="2000">
                <a:latin typeface="仿宋" panose="02010609060101010101" pitchFamily="49" charset="-122"/>
                <a:ea typeface="仿宋" panose="02010609060101010101" pitchFamily="49" charset="-122"/>
              </a:defRPr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8" name="标题 1"/>
          <p:cNvSpPr>
            <a:spLocks noGrp="1"/>
          </p:cNvSpPr>
          <p:nvPr>
            <p:ph type="title"/>
          </p:nvPr>
        </p:nvSpPr>
        <p:spPr>
          <a:xfrm>
            <a:off x="2113966" y="57859"/>
            <a:ext cx="6780021" cy="691517"/>
          </a:xfrm>
          <a:prstGeom prst="rect">
            <a:avLst/>
          </a:prstGeom>
        </p:spPr>
        <p:txBody>
          <a:bodyPr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5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5A5DA9-1EB4-49C4-BC72-F54DF42C7C22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6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7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20E50A-5A84-4873-B521-4E2C305A0DD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7744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320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33" y="1535113"/>
            <a:ext cx="4041775" cy="639763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33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DB5249-F10C-471B-A613-B35A04858F33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6244592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6244592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3F528D-36C5-418C-BBF6-4DEEF333B1A6}" type="slidenum">
              <a:rPr lang="zh-CN" altLang="en-US"/>
              <a:pPr>
                <a:defRPr/>
              </a:pPr>
              <a:t>‹#›</a:t>
            </a:fld>
            <a:endParaRPr lang="en-US" altLang="zh-CN" sz="1800"/>
          </a:p>
        </p:txBody>
      </p:sp>
    </p:spTree>
    <p:extLst>
      <p:ext uri="{BB962C8B-B14F-4D97-AF65-F5344CB8AC3E}">
        <p14:creationId xmlns:p14="http://schemas.microsoft.com/office/powerpoint/2010/main" val="15100286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F486EDE-302D-4ECA-829F-CBC665A39B8E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9E6621-9556-4715-BCDF-445F95D603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2972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标题 1"/>
          <p:cNvSpPr>
            <a:spLocks noGrp="1"/>
          </p:cNvSpPr>
          <p:nvPr>
            <p:ph type="title"/>
          </p:nvPr>
        </p:nvSpPr>
        <p:spPr>
          <a:xfrm>
            <a:off x="2122888" y="97392"/>
            <a:ext cx="6843135" cy="595429"/>
          </a:xfrm>
          <a:prstGeom prst="rect">
            <a:avLst/>
          </a:prstGeom>
        </p:spPr>
        <p:txBody>
          <a:bodyPr lIns="72000" tIns="36000" rIns="72000" bIns="36000" anchor="ctr" anchorCtr="0"/>
          <a:lstStyle>
            <a:lvl1pPr algn="l">
              <a:defRPr sz="3200">
                <a:solidFill>
                  <a:srgbClr val="FFFF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A17586-746F-4D75-B848-54EC21D51A41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4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5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459C13-2B54-423F-ADE8-798E3A5F14B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299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3764CD-170F-4598-9560-776E59212FE2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3" name="页脚占位符 4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4" name="灯片编号占位符 5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FB811F-908F-4A2D-9AE8-82F66C4B0AB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0643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513"/>
          <p:cNvSpPr>
            <a:spLocks noGrp="1"/>
          </p:cNvSpPr>
          <p:nvPr>
            <p:ph type="sldNum" sz="quarter" idx="10"/>
          </p:nvPr>
        </p:nvSpPr>
        <p:spPr>
          <a:xfrm>
            <a:off x="6251578" y="6356986"/>
            <a:ext cx="301625" cy="34671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383819-AC1E-4D4A-8E7E-ACCA0975BBA6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75046760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.jpe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slideLayout" Target="../slideLayouts/slideLayout20.xml"/><Relationship Id="rId7" Type="http://schemas.openxmlformats.org/officeDocument/2006/relationships/image" Target="../media/image6.jpeg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theme" Target="../theme/theme3.xml"/><Relationship Id="rId10" Type="http://schemas.openxmlformats.org/officeDocument/2006/relationships/image" Target="../media/image9.jpeg"/><Relationship Id="rId4" Type="http://schemas.openxmlformats.org/officeDocument/2006/relationships/slideLayout" Target="../slideLayouts/slideLayout21.xml"/><Relationship Id="rId9" Type="http://schemas.openxmlformats.org/officeDocument/2006/relationships/image" Target="../media/image8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矩形 4"/>
          <p:cNvSpPr>
            <a:spLocks noChangeArrowheads="1"/>
          </p:cNvSpPr>
          <p:nvPr/>
        </p:nvSpPr>
        <p:spPr bwMode="auto">
          <a:xfrm>
            <a:off x="5435600" y="864872"/>
            <a:ext cx="3673475" cy="584835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日期占位符 3"/>
          <p:cNvSpPr>
            <a:spLocks noGrp="1" noChangeArrowheads="1"/>
          </p:cNvSpPr>
          <p:nvPr>
            <p:ph type="dt" sz="half" idx="2"/>
          </p:nvPr>
        </p:nvSpPr>
        <p:spPr>
          <a:xfrm>
            <a:off x="33338" y="6522720"/>
            <a:ext cx="2133600" cy="363856"/>
          </a:xfrm>
          <a:prstGeom prst="rect">
            <a:avLst/>
          </a:prstGeom>
        </p:spPr>
        <p:txBody>
          <a:bodyPr/>
          <a:lstStyle>
            <a:lvl1pPr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D39555FF-ACB5-4407-9FF6-39500FFCA1C4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9" name="页脚占位符 4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522720"/>
            <a:ext cx="2895600" cy="363856"/>
          </a:xfrm>
          <a:prstGeom prst="rect">
            <a:avLst/>
          </a:prstGeom>
        </p:spPr>
        <p:txBody>
          <a:bodyPr/>
          <a:lstStyle>
            <a:lvl1pPr algn="ct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zh-CN"/>
          </a:p>
        </p:txBody>
      </p:sp>
      <p:sp>
        <p:nvSpPr>
          <p:cNvPr id="10" name="灯片编号占位符 5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977063" y="6522720"/>
            <a:ext cx="2133600" cy="363856"/>
          </a:xfrm>
          <a:prstGeom prst="rect">
            <a:avLst/>
          </a:prstGeom>
        </p:spPr>
        <p:txBody>
          <a:bodyPr/>
          <a:lstStyle>
            <a:lvl1pPr algn="r" eaLnBrk="1" hangingPunct="1">
              <a:defRPr sz="1000" noProof="1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DA6E576-F182-45A1-8EC1-E82FD365E99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  <p:sldLayoutId id="2147483742" r:id="rId2"/>
    <p:sldLayoutId id="2147483750" r:id="rId3"/>
    <p:sldLayoutId id="2147483743" r:id="rId4"/>
    <p:sldLayoutId id="2147483751" r:id="rId5"/>
    <p:sldLayoutId id="2147483744" r:id="rId6"/>
    <p:sldLayoutId id="2147483745" r:id="rId7"/>
    <p:sldLayoutId id="2147483746" r:id="rId8"/>
    <p:sldLayoutId id="2147483752" r:id="rId9"/>
    <p:sldLayoutId id="2147483747" r:id="rId10"/>
    <p:sldLayoutId id="2147483753" r:id="rId11"/>
    <p:sldLayoutId id="2147483754" r:id="rId12"/>
    <p:sldLayoutId id="2147483755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  <a:sym typeface="Arial" panose="020B0604020202020204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  <a:sym typeface="Arial" panose="020B0604020202020204" pitchFamily="34" charset="0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  <a:sym typeface="Arial" panose="020B0604020202020204" pitchFamily="34" charset="0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5pPr>
      <a:lvl6pPr marL="25146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6pPr>
      <a:lvl7pPr marL="29718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7pPr>
      <a:lvl8pPr marL="3429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8pPr>
      <a:lvl9pPr marL="3886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Arial" panose="020B0604020202020204" pitchFamily="34" charset="0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gradFill rotWithShape="0">
          <a:gsLst>
            <a:gs pos="0">
              <a:srgbClr val="03D4A8"/>
            </a:gs>
            <a:gs pos="25000">
              <a:srgbClr val="21D6E0"/>
            </a:gs>
            <a:gs pos="75000">
              <a:srgbClr val="0087E6"/>
            </a:gs>
            <a:gs pos="100000">
              <a:srgbClr val="005CBF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图片 10" descr="终稿.jp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48" r:id="rId4"/>
  </p:sldLayoutIdLst>
  <p:transition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  <a:sym typeface="微软雅黑" panose="020B0503020204020204" pitchFamily="34" charset="-122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Franklin Gothic Medium" panose="020B0603020102020204" pitchFamily="34" charset="0"/>
          <a:ea typeface="微软雅黑" panose="020B0503020204020204" charset="-122"/>
          <a:sym typeface="微软雅黑" panose="020B0503020204020204" charset="-122"/>
        </a:defRPr>
      </a:lvl9pPr>
    </p:titleStyle>
    <p:bodyStyle>
      <a:lvl1pPr marL="342900" indent="-3429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>
          <a:solidFill>
            <a:schemeClr val="tx1"/>
          </a:solidFill>
          <a:latin typeface="Arial" panose="020B0604020202020204" pitchFamily="34" charset="0"/>
          <a:ea typeface="+mn-ea"/>
          <a:cs typeface="+mn-cs"/>
          <a:sym typeface="黑体" panose="02010609060101010101" pitchFamily="49" charset="-122"/>
        </a:defRPr>
      </a:lvl1pPr>
      <a:lvl2pPr marL="742950" indent="-28575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2pPr>
      <a:lvl3pPr marL="11430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3pPr>
      <a:lvl4pPr marL="16002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4pPr>
      <a:lvl5pPr marL="2057400" indent="-228600" algn="l" defTabSz="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Arial" panose="020B0604020202020204" pitchFamily="34" charset="0"/>
          <a:ea typeface="+mn-ea"/>
          <a:sym typeface="黑体" panose="02010609060101010101" pitchFamily="49" charset="-122"/>
        </a:defRPr>
      </a:lvl5pPr>
      <a:lvl6pPr marL="25146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6pPr>
      <a:lvl7pPr marL="29718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7pPr>
      <a:lvl8pPr marL="34290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8pPr>
      <a:lvl9pPr marL="3886200" indent="-228600" algn="l" defTabSz="0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>
          <a:solidFill>
            <a:schemeClr val="tx1"/>
          </a:solidFill>
          <a:latin typeface="+mn-lt"/>
          <a:ea typeface="+mn-ea"/>
          <a:sym typeface="黑体" panose="02010609060101010101" pitchFamily="49" charset="-122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矩形 10"/>
          <p:cNvSpPr>
            <a:spLocks noChangeArrowheads="1"/>
          </p:cNvSpPr>
          <p:nvPr/>
        </p:nvSpPr>
        <p:spPr bwMode="auto">
          <a:xfrm>
            <a:off x="0" y="2354582"/>
            <a:ext cx="9144000" cy="1504950"/>
          </a:xfrm>
          <a:prstGeom prst="rect">
            <a:avLst/>
          </a:prstGeom>
          <a:solidFill>
            <a:srgbClr val="376092"/>
          </a:solidFill>
          <a:ln w="25400">
            <a:solidFill>
              <a:srgbClr val="385D8A"/>
            </a:solidFill>
            <a:miter lim="800000"/>
            <a:headEnd/>
            <a:tailEnd/>
          </a:ln>
        </p:spPr>
        <p:txBody>
          <a:bodyPr lIns="76700" tIns="38350" rIns="76700" bIns="3835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fontAlgn="t" hangingPunct="1">
              <a:defRPr/>
            </a:pPr>
            <a:endParaRPr lang="zh-CN" altLang="en-US" sz="2000" b="1">
              <a:solidFill>
                <a:srgbClr val="FFFFFF"/>
              </a:solidFill>
              <a:latin typeface="Calibri" panose="020F0502020204030204" pitchFamily="34" charset="0"/>
            </a:endParaRPr>
          </a:p>
        </p:txBody>
      </p:sp>
      <p:grpSp>
        <p:nvGrpSpPr>
          <p:cNvPr id="3075" name="Group 3"/>
          <p:cNvGrpSpPr>
            <a:grpSpLocks noChangeAspect="1"/>
          </p:cNvGrpSpPr>
          <p:nvPr/>
        </p:nvGrpSpPr>
        <p:grpSpPr bwMode="auto">
          <a:xfrm>
            <a:off x="0" y="2354582"/>
            <a:ext cx="9144000" cy="1504950"/>
            <a:chOff x="0" y="0"/>
            <a:chExt cx="10798858" cy="1500198"/>
          </a:xfrm>
        </p:grpSpPr>
        <p:pic>
          <p:nvPicPr>
            <p:cNvPr id="3081" name="Picture 2"/>
            <p:cNvPicPr>
              <a:picLocks noChangeAspect="1" noChangeArrowheads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13611" y="0"/>
              <a:ext cx="165018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2" name="Picture 3" descr="C:\Users\huijielai\Desktop\2010上大宣传册\介绍册图片\Academic Degree Programs\DSC_2222.JPG"/>
            <p:cNvPicPr>
              <a:picLocks noChangeAspect="1" noChangeArrowheads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7595" y="0"/>
              <a:ext cx="2214578" cy="14725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3" name="Picture 4" descr="C:\Users\huijielai\Desktop\2010上大宣传册\介绍册图片\Academic Degree Programs\_SC_0732.JPG"/>
            <p:cNvPicPr>
              <a:picLocks noChangeAspect="1" noChangeArrowheads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4" name="Picture 5" descr="C:\Users\huijielai\Desktop\2010上大宣传册\介绍册图片\Academic Degree Programs\DSC_0043.JPG"/>
            <p:cNvPicPr>
              <a:picLocks noChangeAspect="1" noChangeArrowheads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542701" y="0"/>
              <a:ext cx="2256157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5" name="Picture 6" descr="C:\Users\huijielai\Desktop\2010上大宣传册\介绍册图片\Academic Degree Programs\7。延长校区第四教学楼。建筑面积：1100平方米。设计单位：上海大学建筑设计院。施工单位：江苏通州建总集团。获浦江杯。.jpg"/>
            <p:cNvPicPr>
              <a:picLocks noChangeAspect="1" noChangeArrowheads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28123" y="0"/>
              <a:ext cx="2143140" cy="15001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3076" name="Picture 8" descr="http://www.shu.edu.cn/Portals/0/xiaobiao.gif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3" y="4933950"/>
            <a:ext cx="555625" cy="859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TextBox 19"/>
          <p:cNvSpPr txBox="1">
            <a:spLocks noChangeArrowheads="1"/>
          </p:cNvSpPr>
          <p:nvPr/>
        </p:nvSpPr>
        <p:spPr bwMode="auto">
          <a:xfrm>
            <a:off x="7516816" y="5720716"/>
            <a:ext cx="1627187" cy="693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76700" tIns="38350" rIns="76700" bIns="38350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SHANGHAI </a:t>
            </a:r>
          </a:p>
          <a:p>
            <a:pPr eaLnBrk="1" fontAlgn="t" hangingPunct="1">
              <a:defRPr/>
            </a:pPr>
            <a:r>
              <a:rPr lang="en-US" altLang="zh-CN" sz="2000" b="1">
                <a:solidFill>
                  <a:srgbClr val="00B0F0"/>
                </a:solidFill>
                <a:latin typeface="Calibri" panose="020F0502020204030204" pitchFamily="34" charset="0"/>
                <a:ea typeface="黑体" panose="02010609060101010101" pitchFamily="49" charset="-122"/>
              </a:rPr>
              <a:t>UNIVERSITY</a:t>
            </a:r>
            <a:endParaRPr lang="zh-CN" altLang="en-US" sz="2000" b="1">
              <a:solidFill>
                <a:srgbClr val="00B0F0"/>
              </a:solidFill>
              <a:latin typeface="Calibri" panose="020F0502020204030204" pitchFamily="34" charset="0"/>
              <a:ea typeface="黑体" panose="02010609060101010101" pitchFamily="49" charset="-122"/>
            </a:endParaRPr>
          </a:p>
        </p:txBody>
      </p:sp>
      <p:sp>
        <p:nvSpPr>
          <p:cNvPr id="10251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3338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l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3BF11FC6-524C-4CE8-B262-B63D8C1077C1}" type="datetime1">
              <a:rPr lang="en-US" altLang="zh-CN" smtClean="0"/>
              <a:t>12/8/2022</a:t>
            </a:fld>
            <a:endParaRPr lang="zh-CN" altLang="en-US"/>
          </a:p>
        </p:txBody>
      </p:sp>
      <p:sp>
        <p:nvSpPr>
          <p:cNvPr id="10252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22720"/>
            <a:ext cx="2895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2000" tIns="0" rIns="72000" bIns="0" numCol="1" anchor="ctr" anchorCtr="0" compatLnSpc="1"/>
          <a:lstStyle>
            <a:lvl1pPr algn="ct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0253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77063" y="6522720"/>
            <a:ext cx="2133600" cy="363856"/>
          </a:xfrm>
          <a:prstGeom prst="rect">
            <a:avLst/>
          </a:prstGeom>
          <a:noFill/>
          <a:ln>
            <a:noFill/>
          </a:ln>
        </p:spPr>
        <p:txBody>
          <a:bodyPr vert="horz" wrap="square" lIns="76700" tIns="38350" rIns="76700" bIns="38350" numCol="1" anchor="ctr" anchorCtr="0" compatLnSpc="1"/>
          <a:lstStyle>
            <a:lvl1pPr algn="r" eaLnBrk="1" fontAlgn="t" hangingPunct="1">
              <a:defRPr sz="1000" b="1" noProof="1">
                <a:solidFill>
                  <a:srgbClr val="FF6600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pPr>
              <a:defRPr/>
            </a:pPr>
            <a:fld id="{CE8BA62A-5E1E-4B86-9360-23A3EAFB46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38354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76708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15062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534160" algn="ctr" rtl="0" eaLnBrk="0" fontAlgn="base" hangingPunct="0">
        <a:spcBef>
          <a:spcPct val="0"/>
        </a:spcBef>
        <a:spcAft>
          <a:spcPct val="0"/>
        </a:spcAft>
        <a:defRPr sz="37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287338" indent="-287338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700">
          <a:solidFill>
            <a:schemeClr val="tx1"/>
          </a:solidFill>
          <a:latin typeface="+mn-lt"/>
          <a:ea typeface="+mn-ea"/>
          <a:cs typeface="+mn-cs"/>
        </a:defRPr>
      </a:lvl1pPr>
      <a:lvl2pPr marL="622300" indent="-23812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300">
          <a:solidFill>
            <a:schemeClr val="tx1"/>
          </a:solidFill>
          <a:latin typeface="+mn-lt"/>
          <a:ea typeface="+mn-ea"/>
        </a:defRPr>
      </a:lvl2pPr>
      <a:lvl3pPr marL="95726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41438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700">
          <a:solidFill>
            <a:schemeClr val="tx1"/>
          </a:solidFill>
          <a:latin typeface="+mn-lt"/>
          <a:ea typeface="+mn-ea"/>
        </a:defRPr>
      </a:lvl4pPr>
      <a:lvl5pPr marL="1725613" indent="-1905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5pPr>
      <a:lvl6pPr marL="210947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6pPr>
      <a:lvl7pPr marL="249301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7pPr>
      <a:lvl8pPr marL="2876550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8pPr>
      <a:lvl9pPr marL="3259455" indent="-19177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7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35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70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5062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3416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1770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30124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84780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67685" algn="l" defTabSz="766445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yansun@t.shu.edu.cn" TargetMode="Externa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0CC1070-3E8A-46E8-B36F-FC8C16D1D5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68" y="982084"/>
            <a:ext cx="8984264" cy="5759192"/>
          </a:xfrm>
          <a:solidFill>
            <a:schemeClr val="bg1"/>
          </a:solidFill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请每位同学在下周上机前，将本周的完整代码截图以及运行结果截图整理在一个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word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文档里，与所有相关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.m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文件一同发至邮箱：</a:t>
            </a:r>
            <a:r>
              <a:rPr kumimoji="0" lang="en-US" altLang="zh-CN" b="0" i="0" u="none" strike="noStrike" kern="1200" cap="none" spc="0" normalizeH="0" baseline="0" noProof="0" dirty="0">
                <a:ln>
                  <a:noFill/>
                </a:ln>
                <a:solidFill>
                  <a:srgbClr val="04329A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yansun@t.shu.edu.cn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（注：</a:t>
            </a:r>
            <a:r>
              <a:rPr lang="zh-CN" altLang="en-US" sz="2800" kern="12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分开发送即可，不要打包成一个压缩包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邮件标题格式：学号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姓名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</a:t>
            </a:r>
            <a:r>
              <a:rPr lang="zh-CN" altLang="en-US" sz="2800" kern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周</a:t>
            </a:r>
            <a:r>
              <a:rPr lang="zh-CN" altLang="en-US" sz="2800" kern="1200">
                <a:latin typeface="微软雅黑" panose="020B0503020204020204" pitchFamily="34" charset="-122"/>
                <a:ea typeface="微软雅黑" panose="020B0503020204020204" pitchFamily="34" charset="-122"/>
              </a:rPr>
              <a:t>上机作业</a:t>
            </a:r>
            <a:endParaRPr lang="en-US" altLang="zh-CN" sz="2800" kern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79E767F-3B59-4713-B99D-8CF160C9AC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6620FBD2-CCBE-40F8-9BBD-0A8C7F23E7BB}" type="slidenum">
              <a:rPr lang="ko-KR" altLang="en-US" smtClean="0"/>
              <a:pPr>
                <a:defRPr/>
              </a:pPr>
              <a:t>1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728174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431655" y="1095252"/>
            <a:ext cx="8280690" cy="5544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  <a:sym typeface="Arial" panose="020B0604020202020204" pitchFamily="34" charset="0"/>
              </a:defRPr>
            </a:lvl1pPr>
            <a:lvl2pPr marL="742950" indent="-28575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2pPr>
            <a:lvl3pPr marL="1143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3pPr>
            <a:lvl4pPr marL="1600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4pPr>
            <a:lvl5pPr marL="20574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5pPr>
            <a:lvl6pPr marL="25146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6pPr>
            <a:lvl7pPr marL="29718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7pPr>
            <a:lvl8pPr marL="34290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8pPr>
            <a:lvl9pPr marL="3886200" indent="-228600" algn="l" defTabSz="0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sym typeface="Arial" panose="020B0604020202020204" pitchFamily="34" charset="0"/>
              </a:defRPr>
            </a:lvl9pPr>
          </a:lstStyle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给出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LP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问题基本可行解及其对应的基矩阵。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函数接口：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[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xs,Bs,x_num</a:t>
            </a:r>
            <a:r>
              <a:rPr lang="en-US" altLang="zh-CN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]=</a:t>
            </a:r>
            <a:r>
              <a:rPr lang="en-US" altLang="zh-CN" sz="2400" b="1" dirty="0"/>
              <a:t>BFS(</a:t>
            </a:r>
            <a:r>
              <a:rPr lang="en-US" altLang="zh-CN" sz="2400" b="1" dirty="0" err="1"/>
              <a:t>A,b</a:t>
            </a:r>
            <a:r>
              <a:rPr lang="en-US" altLang="zh-CN" sz="2400" b="1" dirty="0"/>
              <a:t>)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例：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indent="0" eaLnBrk="1" hangingPunct="1">
              <a:lnSpc>
                <a:spcPct val="125000"/>
              </a:lnSpc>
              <a:buNone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其中</a:t>
            </a:r>
            <a:r>
              <a:rPr lang="en-US" altLang="zh-CN" sz="24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x_num</a:t>
            </a: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是基本可行解的数量。</a:t>
            </a:r>
            <a:endParaRPr lang="en-US" altLang="zh-CN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 bwMode="auto">
          <a:xfrm>
            <a:off x="7127832" y="6453252"/>
            <a:ext cx="2016168" cy="36003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9935310"/>
              </p:ext>
            </p:extLst>
          </p:nvPr>
        </p:nvGraphicFramePr>
        <p:xfrm>
          <a:off x="899694" y="3794712"/>
          <a:ext cx="4027487" cy="2097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15840" imgH="939600" progId="Equation.DSMT4">
                  <p:embed/>
                </p:oleObj>
              </mc:Choice>
              <mc:Fallback>
                <p:oleObj name="Equation" r:id="rId2" imgW="1815840" imgH="9396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694" y="3794712"/>
                        <a:ext cx="4027487" cy="20970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2970040"/>
              </p:ext>
            </p:extLst>
          </p:nvPr>
        </p:nvGraphicFramePr>
        <p:xfrm>
          <a:off x="1693685" y="1095252"/>
          <a:ext cx="7450315" cy="17136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93880" imgH="939600" progId="Equation.DSMT4">
                  <p:embed/>
                </p:oleObj>
              </mc:Choice>
              <mc:Fallback>
                <p:oleObj name="Equation" r:id="rId4" imgW="3593880" imgH="9396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93685" y="1095252"/>
                        <a:ext cx="7450315" cy="17136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0609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视点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rtlCol="0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8_Office 主题">
  <a:themeElements>
    <a:clrScheme name="凤舞九天">
      <a:dk1>
        <a:sysClr val="windowText" lastClr="000000"/>
      </a:dk1>
      <a:lt1>
        <a:sysClr val="window" lastClr="FFFFFF"/>
      </a:lt1>
      <a:dk2>
        <a:srgbClr val="004646"/>
      </a:dk2>
      <a:lt2>
        <a:srgbClr val="E1F0FF"/>
      </a:lt2>
      <a:accent1>
        <a:srgbClr val="50742F"/>
      </a:accent1>
      <a:accent2>
        <a:srgbClr val="268868"/>
      </a:accent2>
      <a:accent3>
        <a:srgbClr val="33BD56"/>
      </a:accent3>
      <a:accent4>
        <a:srgbClr val="4BC5B9"/>
      </a:accent4>
      <a:accent5>
        <a:srgbClr val="3163CA"/>
      </a:accent5>
      <a:accent6>
        <a:srgbClr val="4B14AA"/>
      </a:accent6>
      <a:hlink>
        <a:srgbClr val="D9BE02"/>
      </a:hlink>
      <a:folHlink>
        <a:srgbClr val="F900F9"/>
      </a:folHlink>
    </a:clrScheme>
    <a:fontScheme name="Office 主题">
      <a:majorFont>
        <a:latin typeface="Franklin Gothic Medium"/>
        <a:ea typeface="微软雅黑"/>
        <a:cs typeface=""/>
      </a:majorFont>
      <a:minorFont>
        <a:latin typeface="Franklin Gothic Book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华文细黑" panose="02010600040101010101" pitchFamily="2" charset="-122"/>
          </a:defRPr>
        </a:defPPr>
      </a:lst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1_自定义设计方案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1_自定义设计方案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>
          <a:noFill/>
        </a:ln>
      </a:spPr>
      <a:bodyPr vert="eaVert" wrap="square" lIns="91440" tIns="45720" rIns="91440" bIns="45720" numCol="1" anchor="t" anchorCtr="0" compatLnSpc="1"/>
      <a:lstStyle>
        <a:defPPr marL="0" marR="0" indent="0" algn="ctr" defTabSz="914400" rtl="0" eaLnBrk="1" fontAlgn="t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zh-CN" sz="2000" b="1" i="0" u="none" strike="noStrike" cap="none" normalizeH="0" baseline="0" smtClean="0">
            <a:ln>
              <a:noFill/>
            </a:ln>
            <a:solidFill>
              <a:srgbClr val="FF6600"/>
            </a:solidFill>
            <a:effectLst/>
            <a:latin typeface="黑体" panose="02010609060101010101" pitchFamily="49" charset="-122"/>
            <a:ea typeface="黑体" panose="02010609060101010101" pitchFamily="49" charset="-122"/>
          </a:defRPr>
        </a:defPPr>
      </a:lstStyle>
    </a:lnDef>
  </a:objectDefaults>
  <a:extraClrSchemeLst>
    <a:extraClrScheme>
      <a:clrScheme name="1_自定义设计方案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14293</TotalTime>
  <Pages>0</Pages>
  <Words>121</Words>
  <Characters>0</Characters>
  <Application>Microsoft Office PowerPoint</Application>
  <PresentationFormat>全屏显示(4:3)</PresentationFormat>
  <Lines>0</Lines>
  <Paragraphs>13</Paragraphs>
  <Slides>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17" baseType="lpstr">
      <vt:lpstr>仿宋</vt:lpstr>
      <vt:lpstr>黑体</vt:lpstr>
      <vt:lpstr>华文仿宋</vt:lpstr>
      <vt:lpstr>华文细黑</vt:lpstr>
      <vt:lpstr>楷体</vt:lpstr>
      <vt:lpstr>微软雅黑</vt:lpstr>
      <vt:lpstr>Arial</vt:lpstr>
      <vt:lpstr>Calibri</vt:lpstr>
      <vt:lpstr>Franklin Gothic Medium</vt:lpstr>
      <vt:lpstr>Times New Roman</vt:lpstr>
      <vt:lpstr>Wingdings</vt:lpstr>
      <vt:lpstr>默认设计模板</vt:lpstr>
      <vt:lpstr>8_Office 主题</vt:lpstr>
      <vt:lpstr>1_自定义设计方案</vt:lpstr>
      <vt:lpstr>Equation</vt:lpstr>
      <vt:lpstr>PowerPoint 演示文稿</vt:lpstr>
      <vt:lpstr>PowerPoint 演示文稿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dell</dc:creator>
  <cp:lastModifiedBy>Yan Sun</cp:lastModifiedBy>
  <cp:revision>2635</cp:revision>
  <cp:lastPrinted>2016-03-22T02:54:00Z</cp:lastPrinted>
  <dcterms:created xsi:type="dcterms:W3CDTF">2013-06-23T00:24:00Z</dcterms:created>
  <dcterms:modified xsi:type="dcterms:W3CDTF">2022-12-07T23:02:52Z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2052-10.1.0.6135</vt:lpwstr>
  </property>
</Properties>
</file>