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6"/>
  </p:notesMasterIdLst>
  <p:handoutMasterIdLst>
    <p:handoutMasterId r:id="rId7"/>
  </p:handoutMasterIdLst>
  <p:sldIdLst>
    <p:sldId id="1511" r:id="rId4"/>
    <p:sldId id="1510" r:id="rId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FF33"/>
    <a:srgbClr val="66FF66"/>
    <a:srgbClr val="00FF99"/>
    <a:srgbClr val="03246D"/>
    <a:srgbClr val="04329A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969" autoAdjust="0"/>
  </p:normalViewPr>
  <p:slideViewPr>
    <p:cSldViewPr>
      <p:cViewPr varScale="1">
        <p:scale>
          <a:sx n="105" d="100"/>
          <a:sy n="105" d="100"/>
        </p:scale>
        <p:origin x="1938" y="120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2022/12/29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12/29/2022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12/29/2022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12/29/2022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12/29/2022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sun@t.shu.edu.c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1070-3E8A-46E8-B36F-FC8C16D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" y="982084"/>
            <a:ext cx="8984264" cy="57591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请每位同学在下周上机前，将本周的完整代码截图以及运行结果截图整理在一个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文档里，与所有相关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文件一同发至邮箱：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4329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zh-CN" altLang="en-US" sz="2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分开发送即可，不要打包成一个压缩包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邮件标题格式：学号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周上机作业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E767F-3B59-4713-B99D-8CF160C9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7127832" y="6423497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27216" y="249637"/>
            <a:ext cx="7245350" cy="51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F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ts val="3000"/>
              </a:lnSpc>
            </a:pPr>
            <a:r>
              <a:rPr kumimoji="1" lang="zh-CN" altLang="en-US" sz="4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上机内容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1052802"/>
            <a:ext cx="8928100" cy="532844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割平面法求解（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包含一个单位矩阵）：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25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ctr" eaLnBrk="1" hangingPunct="1">
              <a:lnSpc>
                <a:spcPct val="125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接口函数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xstar,fxstar,iter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Gomory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A,b,c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判断整数条件可用：</a:t>
            </a:r>
            <a:r>
              <a:rPr lang="en-US" altLang="zh-CN" sz="2800" b="1" dirty="0">
                <a:solidFill>
                  <a:srgbClr val="FF0000"/>
                </a:solidFill>
              </a:rPr>
              <a:t>abs(round(x) –x) &lt; 1e-3</a:t>
            </a: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</a:p>
        </p:txBody>
      </p:sp>
      <p:sp>
        <p:nvSpPr>
          <p:cNvPr id="2" name="矩形 1"/>
          <p:cNvSpPr/>
          <p:nvPr/>
        </p:nvSpPr>
        <p:spPr>
          <a:xfrm>
            <a:off x="1043706" y="4811586"/>
            <a:ext cx="6084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3200" b="1" dirty="0"/>
              <a:t>A </a:t>
            </a:r>
            <a:r>
              <a:rPr lang="en-US" altLang="zh-CN" sz="3200" b="1" dirty="0"/>
              <a:t>= [</a:t>
            </a:r>
            <a:r>
              <a:rPr lang="pt-BR" altLang="zh-CN" sz="3200" b="1" dirty="0"/>
              <a:t>-1 3 1 0; 7 1 0 1]; </a:t>
            </a:r>
          </a:p>
          <a:p>
            <a:r>
              <a:rPr lang="pt-BR" altLang="zh-CN" sz="3200" b="1" dirty="0"/>
              <a:t>b = [6 35]'; </a:t>
            </a:r>
          </a:p>
          <a:p>
            <a:r>
              <a:rPr lang="pt-BR" altLang="zh-CN" sz="3200" b="1" dirty="0"/>
              <a:t>c = [7 9 0 0]';</a:t>
            </a:r>
            <a:endParaRPr lang="zh-CN" altLang="en-US" sz="3200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520894"/>
              </p:ext>
            </p:extLst>
          </p:nvPr>
        </p:nvGraphicFramePr>
        <p:xfrm>
          <a:off x="2627838" y="1598694"/>
          <a:ext cx="4318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672840" progId="Equation.DSMT4">
                  <p:embed/>
                </p:oleObj>
              </mc:Choice>
              <mc:Fallback>
                <p:oleObj name="Equation" r:id="rId2" imgW="1841400" imgH="672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838" y="1598694"/>
                        <a:ext cx="431800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157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14395</TotalTime>
  <Pages>0</Pages>
  <Words>156</Words>
  <Characters>0</Characters>
  <Application>Microsoft Office PowerPoint</Application>
  <PresentationFormat>全屏显示(4:3)</PresentationFormat>
  <Lines>0</Lines>
  <Paragraphs>14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Times New Roman</vt:lpstr>
      <vt:lpstr>Wingdings</vt:lpstr>
      <vt:lpstr>默认设计模板</vt:lpstr>
      <vt:lpstr>8_Office 主题</vt:lpstr>
      <vt:lpstr>1_自定义设计方案</vt:lpstr>
      <vt:lpstr>Equation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2659</cp:revision>
  <cp:lastPrinted>2016-03-22T02:54:00Z</cp:lastPrinted>
  <dcterms:created xsi:type="dcterms:W3CDTF">2013-06-23T00:24:00Z</dcterms:created>
  <dcterms:modified xsi:type="dcterms:W3CDTF">2022-12-28T23:41:46Z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