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7E90-976B-4D0D-B49C-86FFF1C24BF5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981A-2B98-4FB0-844F-0999EE1EE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5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7E90-976B-4D0D-B49C-86FFF1C24BF5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981A-2B98-4FB0-844F-0999EE1EE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39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7E90-976B-4D0D-B49C-86FFF1C24BF5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981A-2B98-4FB0-844F-0999EE1EE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11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7E90-976B-4D0D-B49C-86FFF1C24BF5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981A-2B98-4FB0-844F-0999EE1EE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7E90-976B-4D0D-B49C-86FFF1C24BF5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981A-2B98-4FB0-844F-0999EE1EE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5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7E90-976B-4D0D-B49C-86FFF1C24BF5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981A-2B98-4FB0-844F-0999EE1EE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9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7E90-976B-4D0D-B49C-86FFF1C24BF5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981A-2B98-4FB0-844F-0999EE1EE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1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7E90-976B-4D0D-B49C-86FFF1C24BF5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981A-2B98-4FB0-844F-0999EE1EE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33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7E90-976B-4D0D-B49C-86FFF1C24BF5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981A-2B98-4FB0-844F-0999EE1EE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0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7E90-976B-4D0D-B49C-86FFF1C24BF5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981A-2B98-4FB0-844F-0999EE1EE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3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7E90-976B-4D0D-B49C-86FFF1C24BF5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981A-2B98-4FB0-844F-0999EE1EE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83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77E90-976B-4D0D-B49C-86FFF1C24BF5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1981A-2B98-4FB0-844F-0999EE1EE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24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r="17"/>
          <a:stretch/>
        </p:blipFill>
        <p:spPr>
          <a:xfrm>
            <a:off x="2669308" y="2308"/>
            <a:ext cx="6855691" cy="6855691"/>
          </a:xfrm>
          <a:prstGeom prst="rect">
            <a:avLst/>
          </a:prstGeom>
          <a:ln w="5715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</p:pic>
      <p:sp>
        <p:nvSpPr>
          <p:cNvPr id="5" name="TextBox 4"/>
          <p:cNvSpPr txBox="1"/>
          <p:nvPr/>
        </p:nvSpPr>
        <p:spPr>
          <a:xfrm>
            <a:off x="5473698" y="5495635"/>
            <a:ext cx="1246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entaur" panose="02030504050205020304" pitchFamily="18" charset="0"/>
              </a:rPr>
              <a:t>Adavald’s</a:t>
            </a:r>
            <a:r>
              <a:rPr lang="en-US" sz="1200" b="1" dirty="0" smtClean="0">
                <a:latin typeface="Centaur" panose="02030504050205020304" pitchFamily="18" charset="0"/>
              </a:rPr>
              <a:t> Cottage</a:t>
            </a:r>
            <a:endParaRPr lang="en-US" sz="1200" b="1" dirty="0">
              <a:latin typeface="Centaur" panose="020305040502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0328" y="2567709"/>
            <a:ext cx="742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entaur" panose="02030504050205020304" pitchFamily="18" charset="0"/>
              </a:rPr>
              <a:t>Town hall</a:t>
            </a:r>
            <a:endParaRPr lang="en-US" sz="1200" b="1" dirty="0">
              <a:latin typeface="Centaur" panose="020305040502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67322" y="2313793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entaur" panose="02030504050205020304" pitchFamily="18" charset="0"/>
              </a:rPr>
              <a:t>Granary</a:t>
            </a:r>
            <a:endParaRPr lang="en-US" sz="1200" b="1" dirty="0">
              <a:latin typeface="Centaur" panose="020305040502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39695" y="4752236"/>
            <a:ext cx="1147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entaur" panose="02030504050205020304" pitchFamily="18" charset="0"/>
              </a:rPr>
              <a:t>Barrack Complex</a:t>
            </a:r>
            <a:endParaRPr lang="en-US" sz="1200" b="1" dirty="0">
              <a:latin typeface="Centaur" panose="020305040502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5163" y="3303195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entaur" panose="02030504050205020304" pitchFamily="18" charset="0"/>
              </a:rPr>
              <a:t>Inn</a:t>
            </a:r>
            <a:endParaRPr lang="en-US" sz="1200" b="1" dirty="0">
              <a:latin typeface="Centaur" panose="020305040502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70426" y="3730461"/>
            <a:ext cx="1191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entaur" panose="02030504050205020304" pitchFamily="18" charset="0"/>
              </a:rPr>
              <a:t>Blacksmith’s Shop</a:t>
            </a:r>
            <a:endParaRPr lang="en-US" sz="1200" b="1" dirty="0">
              <a:latin typeface="Centaur" panose="020305040502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85163" y="3522749"/>
            <a:ext cx="795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entaur" panose="02030504050205020304" pitchFamily="18" charset="0"/>
              </a:rPr>
              <a:t>Warehouse</a:t>
            </a:r>
            <a:endParaRPr lang="en-US" sz="1200" b="1" dirty="0">
              <a:latin typeface="Centaur" panose="020305040502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187" y="6049859"/>
            <a:ext cx="1544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entaur" panose="02030504050205020304" pitchFamily="18" charset="0"/>
              </a:rPr>
              <a:t>Old Carpenter’s Cottage</a:t>
            </a:r>
            <a:endParaRPr lang="en-US" sz="1200" b="1" dirty="0">
              <a:latin typeface="Centaur" panose="020305040502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56855" y="3121933"/>
            <a:ext cx="1021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entaur" panose="02030504050205020304" pitchFamily="18" charset="0"/>
              </a:rPr>
              <a:t>Bailiff’s House</a:t>
            </a:r>
            <a:endParaRPr lang="en-US" sz="1200" b="1" dirty="0">
              <a:latin typeface="Centaur" panose="020305040502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91038" y="3121929"/>
            <a:ext cx="977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entaur" panose="02030504050205020304" pitchFamily="18" charset="0"/>
              </a:rPr>
              <a:t>Reeve’s House</a:t>
            </a:r>
            <a:endParaRPr lang="en-US" sz="1200" b="1" dirty="0">
              <a:latin typeface="Centaur" panose="020305040502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21487" y="1205345"/>
            <a:ext cx="1110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entaur" panose="02030504050205020304" pitchFamily="18" charset="0"/>
              </a:rPr>
              <a:t>Reinhart’s Heart</a:t>
            </a:r>
            <a:endParaRPr lang="en-US" sz="1200" b="1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69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20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Centaur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Nolan Roth</dc:creator>
  <cp:lastModifiedBy>Nolan Roth</cp:lastModifiedBy>
  <cp:revision>5</cp:revision>
  <dcterms:created xsi:type="dcterms:W3CDTF">2016-05-10T20:57:39Z</dcterms:created>
  <dcterms:modified xsi:type="dcterms:W3CDTF">2016-05-10T21:55:02Z</dcterms:modified>
</cp:coreProperties>
</file>