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3707" r:id="rId5"/>
  </p:sldMasterIdLst>
  <p:notesMasterIdLst>
    <p:notesMasterId r:id="rId8"/>
  </p:notesMasterIdLst>
  <p:handoutMasterIdLst>
    <p:handoutMasterId r:id="rId9"/>
  </p:handoutMasterIdLst>
  <p:sldIdLst>
    <p:sldId id="439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115542"/>
    <a:srgbClr val="008000"/>
    <a:srgbClr val="E7E200"/>
    <a:srgbClr val="99FF99"/>
    <a:srgbClr val="19F763"/>
    <a:srgbClr val="FFC9C9"/>
    <a:srgbClr val="FFB3B3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9281" autoAdjust="0"/>
  </p:normalViewPr>
  <p:slideViewPr>
    <p:cSldViewPr snapToGrid="0">
      <p:cViewPr varScale="1">
        <p:scale>
          <a:sx n="69" d="100"/>
          <a:sy n="69" d="100"/>
        </p:scale>
        <p:origin x="60" y="132"/>
      </p:cViewPr>
      <p:guideLst>
        <p:guide orient="horz" pos="192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4" y="188913"/>
            <a:ext cx="10234246" cy="4746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184400" y="1052514"/>
            <a:ext cx="9691077" cy="5246687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xfrm rot="-5400000">
            <a:off x="-122237" y="3381742"/>
            <a:ext cx="727075" cy="22469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CB9FEDC-D4C9-4EA2-9A10-5CB377F05ABC}" type="datetimeFigureOut">
              <a:rPr lang="en-US" smtClean="0"/>
              <a:t>5/24/2019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07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0" y="0"/>
            <a:ext cx="12192001" cy="134753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10358110" y="198838"/>
            <a:ext cx="1257954" cy="676946"/>
            <a:chOff x="301" y="1068"/>
            <a:chExt cx="1403" cy="755"/>
          </a:xfrm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2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4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7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15" name="Rectangle 14"/>
          <p:cNvSpPr/>
          <p:nvPr userDrawn="1"/>
        </p:nvSpPr>
        <p:spPr bwMode="auto">
          <a:xfrm>
            <a:off x="20990" y="1333526"/>
            <a:ext cx="12171010" cy="4162926"/>
          </a:xfrm>
          <a:prstGeom prst="rect">
            <a:avLst/>
          </a:prstGeom>
          <a:solidFill>
            <a:schemeClr val="bg1">
              <a:alpha val="9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18955861">
            <a:off x="9965010" y="2500589"/>
            <a:ext cx="18288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8220945" y="1347537"/>
            <a:ext cx="1532655" cy="4162926"/>
          </a:xfrm>
          <a:prstGeom prst="chevron">
            <a:avLst>
              <a:gd name="adj" fmla="val 70723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51" name="Chevron 50"/>
          <p:cNvSpPr/>
          <p:nvPr userDrawn="1"/>
        </p:nvSpPr>
        <p:spPr bwMode="auto">
          <a:xfrm>
            <a:off x="7636042" y="1333526"/>
            <a:ext cx="1501762" cy="4162926"/>
          </a:xfrm>
          <a:prstGeom prst="chevron">
            <a:avLst>
              <a:gd name="adj" fmla="val 73863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 bwMode="auto">
          <a:xfrm>
            <a:off x="20990" y="5510463"/>
            <a:ext cx="12192001" cy="1347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84" y="3027565"/>
            <a:ext cx="1299411" cy="7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83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86" y="851156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3620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8225" y="2081212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3336" y="5257799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072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-3810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grpSp>
        <p:nvGrpSpPr>
          <p:cNvPr id="27" name="Group 4"/>
          <p:cNvGrpSpPr>
            <a:grpSpLocks noChangeAspect="1"/>
          </p:cNvGrpSpPr>
          <p:nvPr userDrawn="1"/>
        </p:nvGrpSpPr>
        <p:grpSpPr bwMode="auto">
          <a:xfrm>
            <a:off x="10751681" y="279037"/>
            <a:ext cx="1209924" cy="651100"/>
            <a:chOff x="301" y="1068"/>
            <a:chExt cx="1403" cy="755"/>
          </a:xfrm>
        </p:grpSpPr>
        <p:sp>
          <p:nvSpPr>
            <p:cNvPr id="2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0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1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2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3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4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45" name="Rectangle 44"/>
          <p:cNvSpPr/>
          <p:nvPr userDrawn="1"/>
        </p:nvSpPr>
        <p:spPr bwMode="auto">
          <a:xfrm>
            <a:off x="0" y="-1"/>
            <a:ext cx="12192000" cy="685800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47" name="Rectangle 46"/>
          <p:cNvSpPr>
            <a:spLocks/>
          </p:cNvSpPr>
          <p:nvPr userDrawn="1"/>
        </p:nvSpPr>
        <p:spPr>
          <a:xfrm>
            <a:off x="-6350" y="0"/>
            <a:ext cx="12204700" cy="668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>
            <a:spLocks/>
          </p:cNvSpPr>
          <p:nvPr userDrawn="1"/>
        </p:nvSpPr>
        <p:spPr>
          <a:xfrm>
            <a:off x="3044353" y="1389127"/>
            <a:ext cx="9147647" cy="380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5934350" y="1363781"/>
            <a:ext cx="6267175" cy="77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2830287" y="5080675"/>
            <a:ext cx="9341870" cy="77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0" name="Isosceles Triangle 59"/>
          <p:cNvSpPr/>
          <p:nvPr userDrawn="1"/>
        </p:nvSpPr>
        <p:spPr>
          <a:xfrm rot="10800000">
            <a:off x="1352720" y="1389127"/>
            <a:ext cx="1154260" cy="5792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2" name="Rectangle 61"/>
          <p:cNvSpPr>
            <a:spLocks/>
          </p:cNvSpPr>
          <p:nvPr userDrawn="1"/>
        </p:nvSpPr>
        <p:spPr>
          <a:xfrm flipV="1">
            <a:off x="0" y="-2956"/>
            <a:ext cx="12192000" cy="14265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3" name="Group 4"/>
          <p:cNvGrpSpPr>
            <a:grpSpLocks noChangeAspect="1"/>
          </p:cNvGrpSpPr>
          <p:nvPr userDrawn="1"/>
        </p:nvGrpSpPr>
        <p:grpSpPr bwMode="auto">
          <a:xfrm>
            <a:off x="10789781" y="279037"/>
            <a:ext cx="1209924" cy="651100"/>
            <a:chOff x="301" y="1068"/>
            <a:chExt cx="1403" cy="755"/>
          </a:xfrm>
        </p:grpSpPr>
        <p:sp>
          <p:nvSpPr>
            <p:cNvPr id="6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076245" y="2855646"/>
            <a:ext cx="4082283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" name="Rectangle 80"/>
          <p:cNvSpPr>
            <a:spLocks/>
          </p:cNvSpPr>
          <p:nvPr userDrawn="1"/>
        </p:nvSpPr>
        <p:spPr>
          <a:xfrm flipV="1">
            <a:off x="0" y="6683648"/>
            <a:ext cx="12192000" cy="171062"/>
          </a:xfrm>
          <a:prstGeom prst="rect">
            <a:avLst/>
          </a:prstGeom>
          <a:solidFill>
            <a:srgbClr val="186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" y="1400580"/>
            <a:ext cx="5679724" cy="3670622"/>
          </a:xfrm>
          <a:custGeom>
            <a:avLst/>
            <a:gdLst>
              <a:gd name="connsiteX0" fmla="*/ 0 w 6841951"/>
              <a:gd name="connsiteY0" fmla="*/ 0 h 3801433"/>
              <a:gd name="connsiteX1" fmla="*/ 6841951 w 6841951"/>
              <a:gd name="connsiteY1" fmla="*/ 0 h 3801433"/>
              <a:gd name="connsiteX2" fmla="*/ 3025271 w 6841951"/>
              <a:gd name="connsiteY2" fmla="*/ 3801433 h 3801433"/>
              <a:gd name="connsiteX3" fmla="*/ 0 w 6841951"/>
              <a:gd name="connsiteY3" fmla="*/ 3801433 h 3801433"/>
              <a:gd name="connsiteX4" fmla="*/ 0 w 6841951"/>
              <a:gd name="connsiteY4" fmla="*/ 0 h 380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1951" h="3801433">
                <a:moveTo>
                  <a:pt x="0" y="0"/>
                </a:moveTo>
                <a:lnTo>
                  <a:pt x="6841951" y="0"/>
                </a:lnTo>
                <a:lnTo>
                  <a:pt x="3025271" y="3801433"/>
                </a:lnTo>
                <a:lnTo>
                  <a:pt x="0" y="3801433"/>
                </a:lnTo>
                <a:lnTo>
                  <a:pt x="0" y="0"/>
                </a:lnTo>
                <a:close/>
              </a:path>
            </a:pathLst>
          </a:custGeom>
          <a:effectLst>
            <a:outerShdw dist="342900" algn="l" rotWithShape="0">
              <a:srgbClr val="0070C0">
                <a:alpha val="40000"/>
              </a:srgbClr>
            </a:outerShdw>
          </a:effectLst>
        </p:spPr>
      </p:pic>
      <p:sp>
        <p:nvSpPr>
          <p:cNvPr id="2" name="Isosceles Triangle 1"/>
          <p:cNvSpPr/>
          <p:nvPr userDrawn="1"/>
        </p:nvSpPr>
        <p:spPr bwMode="auto">
          <a:xfrm>
            <a:off x="2871390" y="3209054"/>
            <a:ext cx="3232057" cy="1878298"/>
          </a:xfrm>
          <a:prstGeom prst="triangl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cxnSp>
        <p:nvCxnSpPr>
          <p:cNvPr id="53" name="Straight Connector 52"/>
          <p:cNvCxnSpPr/>
          <p:nvPr userDrawn="1"/>
        </p:nvCxnSpPr>
        <p:spPr bwMode="auto">
          <a:xfrm flipH="1" flipV="1">
            <a:off x="3771878" y="4054259"/>
            <a:ext cx="725311" cy="11040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 userDrawn="1"/>
        </p:nvCxnSpPr>
        <p:spPr bwMode="auto">
          <a:xfrm flipV="1">
            <a:off x="4517033" y="4017822"/>
            <a:ext cx="713185" cy="114043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 userDrawn="1"/>
        </p:nvCxnSpPr>
        <p:spPr bwMode="auto">
          <a:xfrm flipH="1">
            <a:off x="3748128" y="4027569"/>
            <a:ext cx="1528995" cy="2669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05047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4088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866467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rgbClr val="FFFFFF"/>
                </a:solidFill>
              </a:rPr>
              <a:pPr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grpSp>
        <p:nvGrpSpPr>
          <p:cNvPr id="8" name="Group 7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9" name="Rectangle 8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321800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50" y="703059"/>
            <a:ext cx="10972800" cy="546100"/>
          </a:xfrm>
          <a:prstGeom prst="rect">
            <a:avLst/>
          </a:prstGeom>
        </p:spPr>
        <p:txBody>
          <a:bodyPr lIns="0" rIns="0" bIns="0"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448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0209" y="598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85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FE9B-6BE7-4ADC-8BB5-17B37707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7B3C3-0D26-4A6F-909C-E4D04309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3F62-28F7-4FD5-AA91-F7751FB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D5FB-F7CD-42A7-AE88-66D0C93BB24C}" type="datetimeFigureOut">
              <a:rPr lang="en-US" smtClean="0">
                <a:solidFill>
                  <a:srgbClr val="002F5F"/>
                </a:solidFill>
              </a:rPr>
              <a:pPr/>
              <a:t>5/24/2019</a:t>
            </a:fld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A1ED-241C-4F2B-A31E-74FF9469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0C9E-A1A2-4BB1-B42B-41F68F31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B412-9E82-446D-8549-6E91C64024F3}" type="slidenum">
              <a:rPr lang="en-US" smtClean="0">
                <a:solidFill>
                  <a:srgbClr val="002F5F"/>
                </a:solidFill>
              </a:rPr>
              <a:pPr/>
              <a:t>‹#›</a:t>
            </a:fld>
            <a:endParaRPr lang="en-US" dirty="0">
              <a:solidFill>
                <a:srgbClr val="002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2F5F"/>
              </a:solidFill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2F5F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62427" y="52862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rgbClr val="FFFFFF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rgbClr val="FFFFFF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99" dirty="0">
                <a:solidFill>
                  <a:sysClr val="windowText" lastClr="000000"/>
                </a:solidFill>
              </a:rPr>
              <a:t>www.hexaware.com  | 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358110" y="198838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6" r:id="rId8"/>
    <p:sldLayoutId id="2147483717" r:id="rId9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6967-5FCF-449A-8298-E5046DC1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50" y="480583"/>
            <a:ext cx="8839200" cy="609599"/>
          </a:xfrm>
        </p:spPr>
        <p:txBody>
          <a:bodyPr/>
          <a:lstStyle/>
          <a:p>
            <a:pPr algn="ctr"/>
            <a:r>
              <a:rPr lang="en-US" dirty="0"/>
              <a:t>Tesco High level Data Flow</a:t>
            </a:r>
          </a:p>
        </p:txBody>
      </p:sp>
      <p:pic>
        <p:nvPicPr>
          <p:cNvPr id="6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07901093-2FFF-49F1-8F56-6AB57F1E6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6" y="1581365"/>
            <a:ext cx="1125437" cy="120541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F73F06-1C36-4EBB-9782-99A50857CB4C}"/>
              </a:ext>
            </a:extLst>
          </p:cNvPr>
          <p:cNvSpPr/>
          <p:nvPr/>
        </p:nvSpPr>
        <p:spPr bwMode="auto">
          <a:xfrm>
            <a:off x="3336674" y="1539376"/>
            <a:ext cx="1717964" cy="12054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NLP/ML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latin typeface="Arial" pitchFamily="34" charset="0"/>
                <a:ea typeface="ＭＳ Ｐゴシック"/>
                <a:cs typeface="ＭＳ Ｐゴシック"/>
              </a:rPr>
              <a:t>Model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AE7BDD2-D364-41DB-89A8-AC35E6CEF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24" y="1048834"/>
            <a:ext cx="1809750" cy="18002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B99A20-1BCA-4DE0-AFEB-6E168753355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7549" y="2184074"/>
            <a:ext cx="762000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AAE42E-7622-4118-8A12-A5DBEC58521F}"/>
              </a:ext>
            </a:extLst>
          </p:cNvPr>
          <p:cNvCxnSpPr>
            <a:cxnSpLocks/>
          </p:cNvCxnSpPr>
          <p:nvPr/>
        </p:nvCxnSpPr>
        <p:spPr bwMode="auto">
          <a:xfrm>
            <a:off x="5451763" y="2170646"/>
            <a:ext cx="9960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FBEA66-346D-4942-866B-E7B78DDF541B}"/>
              </a:ext>
            </a:extLst>
          </p:cNvPr>
          <p:cNvSpPr/>
          <p:nvPr/>
        </p:nvSpPr>
        <p:spPr bwMode="auto">
          <a:xfrm>
            <a:off x="6967384" y="4431298"/>
            <a:ext cx="1564829" cy="7146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New Subject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EFE950-263E-4E62-B14B-6AE85137EF46}"/>
              </a:ext>
            </a:extLst>
          </p:cNvPr>
          <p:cNvSpPr/>
          <p:nvPr/>
        </p:nvSpPr>
        <p:spPr bwMode="auto">
          <a:xfrm>
            <a:off x="6914294" y="5430332"/>
            <a:ext cx="1915610" cy="7146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Predicted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pitchFamily="34" charset="0"/>
                <a:ea typeface="ＭＳ Ｐゴシック"/>
                <a:cs typeface="ＭＳ Ｐゴシック"/>
              </a:rPr>
              <a:t>Sub Category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7D2201E-D078-4CC0-99F9-03A22F4D43C6}"/>
              </a:ext>
            </a:extLst>
          </p:cNvPr>
          <p:cNvSpPr/>
          <p:nvPr/>
        </p:nvSpPr>
        <p:spPr bwMode="auto">
          <a:xfrm>
            <a:off x="6447799" y="3671455"/>
            <a:ext cx="2848601" cy="282632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Google Postman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13602-D066-4A2C-8172-57E5ED616B39}"/>
              </a:ext>
            </a:extLst>
          </p:cNvPr>
          <p:cNvCxnSpPr>
            <a:cxnSpLocks/>
          </p:cNvCxnSpPr>
          <p:nvPr/>
        </p:nvCxnSpPr>
        <p:spPr bwMode="auto">
          <a:xfrm>
            <a:off x="7453745" y="2951018"/>
            <a:ext cx="0" cy="7204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9B0D1F-AE1A-46C5-B1B0-921540332387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7872100" y="2951019"/>
            <a:ext cx="0" cy="7204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8BE9F13-1ED9-49A9-B2BC-B5BE57E585EA}"/>
              </a:ext>
            </a:extLst>
          </p:cNvPr>
          <p:cNvSpPr/>
          <p:nvPr/>
        </p:nvSpPr>
        <p:spPr bwMode="auto">
          <a:xfrm>
            <a:off x="902816" y="2951018"/>
            <a:ext cx="1125419" cy="5818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618769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4531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017F5A48A84C8A8AEE75A177F78C" ma:contentTypeVersion="2" ma:contentTypeDescription="Create a new document." ma:contentTypeScope="" ma:versionID="baf5c5ca4d6c8959b5913e982718a580">
  <xsd:schema xmlns:xsd="http://www.w3.org/2001/XMLSchema" xmlns:xs="http://www.w3.org/2001/XMLSchema" xmlns:p="http://schemas.microsoft.com/office/2006/metadata/properties" xmlns:ns2="7a62bad7-de09-424f-b75e-12da46a7e743" targetNamespace="http://schemas.microsoft.com/office/2006/metadata/properties" ma:root="true" ma:fieldsID="4e9411101ce9abeaa1dde1216275cca3" ns2:_="">
    <xsd:import namespace="7a62bad7-de09-424f-b75e-12da46a7e7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2bad7-de09-424f-b75e-12da46a7e7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DCAF6-A979-4EB5-87AF-EDDB1301AD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2bad7-de09-424f-b75e-12da46a7e7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E2F61D-0844-4312-8295-BA9460D201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0D1E7-2A80-490F-937A-F1E57FE1C72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a62bad7-de09-424f-b75e-12da46a7e74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26501</TotalTime>
  <Words>17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Brush Script Std</vt:lpstr>
      <vt:lpstr>Calibri</vt:lpstr>
      <vt:lpstr>Helvetica Condensed</vt:lpstr>
      <vt:lpstr>HelveticaNeue Condensed</vt:lpstr>
      <vt:lpstr>Times</vt:lpstr>
      <vt:lpstr>Wingdings</vt:lpstr>
      <vt:lpstr>Blank Presentation</vt:lpstr>
      <vt:lpstr>1_Blank Presentation</vt:lpstr>
      <vt:lpstr>Tesco High level Data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Palaniappan Nallalagappan</dc:creator>
  <cp:lastModifiedBy>Kanagalakshmi Lakshmipathy</cp:lastModifiedBy>
  <cp:revision>1656</cp:revision>
  <dcterms:created xsi:type="dcterms:W3CDTF">2014-11-02T05:32:32Z</dcterms:created>
  <dcterms:modified xsi:type="dcterms:W3CDTF">2019-05-24T05:14:44Z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0x010100308D017F5A48A84C8A8AEE75A177F78C</vt:lpwstr>
  </property>
</Properties>
</file>