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510"/>
    <a:srgbClr val="FFFC02"/>
    <a:srgbClr val="0432FF"/>
    <a:srgbClr val="00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94A6-5D39-AF41-81B8-6385088D5B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FB3C-713B-2A41-9E57-53A174C3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8" y="0"/>
            <a:ext cx="894521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22694" y="1907022"/>
            <a:ext cx="315576" cy="298642"/>
          </a:xfrm>
          <a:prstGeom prst="rect">
            <a:avLst/>
          </a:prstGeom>
          <a:solidFill>
            <a:srgbClr val="005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22694" y="4071216"/>
            <a:ext cx="315576" cy="298642"/>
          </a:xfrm>
          <a:prstGeom prst="rect">
            <a:avLst/>
          </a:prstGeom>
          <a:solidFill>
            <a:srgbClr val="FE25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2694" y="3349818"/>
            <a:ext cx="315576" cy="298642"/>
          </a:xfrm>
          <a:prstGeom prst="rect">
            <a:avLst/>
          </a:prstGeom>
          <a:solidFill>
            <a:srgbClr val="FFFC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22694" y="2628420"/>
            <a:ext cx="315576" cy="29864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38270" y="1836332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Consumption from grid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38270" y="2559929"/>
            <a:ext cx="223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Consumption without</a:t>
            </a:r>
          </a:p>
          <a:p>
            <a:r>
              <a:rPr lang="en-US" dirty="0" smtClean="0"/>
              <a:t>Solar or Battery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38270" y="3291684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Solar 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8270" y="4017459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Charge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Trager</dc:creator>
  <cp:lastModifiedBy>Jason Trager</cp:lastModifiedBy>
  <cp:revision>1</cp:revision>
  <cp:lastPrinted>2016-05-15T00:11:22Z</cp:lastPrinted>
  <dcterms:created xsi:type="dcterms:W3CDTF">2016-05-15T00:04:55Z</dcterms:created>
  <dcterms:modified xsi:type="dcterms:W3CDTF">2016-05-15T00:12:06Z</dcterms:modified>
</cp:coreProperties>
</file>