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60" r:id="rId8"/>
    <p:sldId id="261" r:id="rId9"/>
    <p:sldId id="262" r:id="rId10"/>
    <p:sldId id="263" r:id="rId11"/>
    <p:sldId id="271" r:id="rId12"/>
    <p:sldId id="264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1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2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63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583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59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87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84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80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5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9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3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3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9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8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30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472B3-DC6F-B14D-54A0-96DB0FFC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s-CL" sz="4200" dirty="0"/>
              <a:t>Proyecto </a:t>
            </a:r>
            <a:r>
              <a:rPr lang="es-CL" sz="4200" dirty="0" err="1"/>
              <a:t>inskinfim</a:t>
            </a:r>
            <a:endParaRPr lang="es-CL" sz="4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171041-1898-6B55-BBD6-81D3A5FD6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s-CL" sz="1800" dirty="0">
                <a:solidFill>
                  <a:srgbClr val="E72950"/>
                </a:solidFill>
              </a:rPr>
              <a:t>Autores: Diego Muñoz, Benjamín Pasten y Maximiliano </a:t>
            </a:r>
            <a:r>
              <a:rPr lang="es-CL" sz="1800" dirty="0" err="1">
                <a:solidFill>
                  <a:srgbClr val="E72950"/>
                </a:solidFill>
              </a:rPr>
              <a:t>morchio</a:t>
            </a:r>
            <a:r>
              <a:rPr lang="es-CL" sz="1800" dirty="0">
                <a:solidFill>
                  <a:srgbClr val="E72950"/>
                </a:solidFill>
              </a:rPr>
              <a:t> </a:t>
            </a:r>
          </a:p>
          <a:p>
            <a:pPr algn="l"/>
            <a:r>
              <a:rPr lang="es-CL" sz="1800" dirty="0">
                <a:solidFill>
                  <a:srgbClr val="E72950"/>
                </a:solidFill>
              </a:rPr>
              <a:t>Docente: Manuel rojas </a:t>
            </a: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ED9EE2F8-C5B3-C235-B9CE-AAEA69B104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22" r="9492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0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5BDF4-13C8-6D3E-B109-32F0B1FB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9055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s-CL" sz="4800" dirty="0"/>
              <a:t>Recopilación y organización de historias de usuario (Finanzas y contabilidad )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FDAB94-283F-2E8F-ED4F-9195B9961B23}"/>
              </a:ext>
            </a:extLst>
          </p:cNvPr>
          <p:cNvSpPr txBox="1"/>
          <p:nvPr/>
        </p:nvSpPr>
        <p:spPr>
          <a:xfrm>
            <a:off x="1019175" y="2486025"/>
            <a:ext cx="10763252" cy="559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4A98EED6-3D0E-DE6D-9D52-300D74C2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Aquí tendremos solo 3 historias de usuario (donde solo se mostrarán 2) donde el rol de esta historia de usuario vendría siendo como contabilidad.</a:t>
            </a:r>
          </a:p>
          <a:p>
            <a:endParaRPr lang="es-CL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537D60B-C194-662F-670B-1FA0A58E6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1" y="3459052"/>
            <a:ext cx="5518185" cy="210780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45E2C4D-F0CA-41B5-6FB6-F0A5DFEA9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5" y="3429000"/>
            <a:ext cx="5558684" cy="216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6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6CCB9-3318-938E-426F-EB60151E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Propuesta al mercado </a:t>
            </a:r>
          </a:p>
        </p:txBody>
      </p:sp>
      <p:pic>
        <p:nvPicPr>
          <p:cNvPr id="7170" name="Picture 2" descr="Cuándo decimos que una empresa está orientada al mercado? - Wuombo">
            <a:extLst>
              <a:ext uri="{FF2B5EF4-FFF2-40B4-BE49-F238E27FC236}">
                <a16:creationId xmlns:a16="http://schemas.microsoft.com/office/drawing/2014/main" id="{0074AC61-F32A-42E0-EC26-BB71D14C69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524" y="2076450"/>
            <a:ext cx="5581427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83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B1F96-9CC2-B227-7801-DFE878F5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sz="4400" dirty="0"/>
              <a:t>Recopilación y organización de historias de usuario (Compras internacionales)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F77F65-7BBC-9834-31D1-480D24ABE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Aquí tendremos solo 3 historias de usuario (donde solo se mostrarán 2) donde el rol de esta historia de usuario vendría siendo como comprador.</a:t>
            </a:r>
          </a:p>
          <a:p>
            <a:endParaRPr lang="es-CL" u="sng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8EFA16-0427-41C4-ED7E-239419A3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92" y="3245052"/>
            <a:ext cx="5282884" cy="20317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7526CC5-EF9E-604D-B5BC-7349DB19B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3245053"/>
            <a:ext cx="5151398" cy="209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25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411FB5-5076-DA29-604F-8D9743A7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Casos de uso de alto nivel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473CFC2-4E2B-23DA-6BDB-6128A35FF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0023" y="695008"/>
            <a:ext cx="4135149" cy="3529584"/>
          </a:xfrm>
          <a:prstGeom prst="rect">
            <a:avLst/>
          </a:prstGeom>
          <a:noFill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D2095CD-C29B-3D36-F8DC-8393100F62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-284" r="-252" b="7241"/>
          <a:stretch/>
        </p:blipFill>
        <p:spPr bwMode="auto">
          <a:xfrm>
            <a:off x="6559585" y="695008"/>
            <a:ext cx="4152392" cy="352567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257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2A8BBA-DA98-C170-A45A-FA4AA1F7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Casos de </a:t>
            </a:r>
            <a:r>
              <a:rPr lang="en-US" sz="4200" dirty="0" err="1"/>
              <a:t>uso</a:t>
            </a:r>
            <a:r>
              <a:rPr lang="en-US" sz="4200" dirty="0"/>
              <a:t> a </a:t>
            </a:r>
            <a:r>
              <a:rPr lang="en-US" sz="4200" dirty="0" err="1"/>
              <a:t>nivel</a:t>
            </a:r>
            <a:r>
              <a:rPr lang="en-US" sz="4200" dirty="0"/>
              <a:t> </a:t>
            </a:r>
            <a:r>
              <a:rPr lang="en-US" sz="4200" dirty="0" err="1"/>
              <a:t>detallado</a:t>
            </a:r>
            <a:r>
              <a:rPr lang="en-US" sz="4200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588A919-49B9-340E-8762-3D60031CA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5001" y="-188819"/>
            <a:ext cx="6197668" cy="3617819"/>
          </a:xfrm>
          <a:prstGeom prst="rect">
            <a:avLst/>
          </a:prstGeom>
          <a:noFill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5ACA79D-EC86-2D40-09A5-4B6A1EA43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969" y="4048125"/>
            <a:ext cx="6314548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6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Conclusión de un Proyecto - Concepto, cómo hacerla y ejemplos">
            <a:extLst>
              <a:ext uri="{FF2B5EF4-FFF2-40B4-BE49-F238E27FC236}">
                <a16:creationId xmlns:a16="http://schemas.microsoft.com/office/drawing/2014/main" id="{E251554E-2805-0026-77B6-E2C9FE0950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201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19DF2D-1D44-9E34-E5F5-1A5221EA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5" y="3496574"/>
            <a:ext cx="6436104" cy="10524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Conclusión </a:t>
            </a:r>
          </a:p>
        </p:txBody>
      </p:sp>
    </p:spTree>
    <p:extLst>
      <p:ext uri="{BB962C8B-B14F-4D97-AF65-F5344CB8AC3E}">
        <p14:creationId xmlns:p14="http://schemas.microsoft.com/office/powerpoint/2010/main" val="261930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28CDD186-03E3-4AED-BEB6-0B3BEC208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2432F1-FB99-2B64-C0AF-8C9A0036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174075"/>
          </a:xfrm>
        </p:spPr>
        <p:txBody>
          <a:bodyPr>
            <a:normAutofit/>
          </a:bodyPr>
          <a:lstStyle/>
          <a:p>
            <a:r>
              <a:rPr lang="es-CL"/>
              <a:t>Introducción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ED77D9-2652-4E03-6F81-FF4A06DCF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72101"/>
            <a:ext cx="5978072" cy="3722748"/>
          </a:xfrm>
        </p:spPr>
        <p:txBody>
          <a:bodyPr anchor="ctr">
            <a:normAutofit/>
          </a:bodyPr>
          <a:lstStyle/>
          <a:p>
            <a:pPr>
              <a:buClr>
                <a:srgbClr val="E72950"/>
              </a:buClr>
            </a:pPr>
            <a:r>
              <a:rPr lang="es-CL" dirty="0"/>
              <a:t>Aquí vamos a hablar del propósito de </a:t>
            </a:r>
            <a:r>
              <a:rPr lang="es-CL" dirty="0" err="1"/>
              <a:t>inskinfim</a:t>
            </a:r>
            <a:r>
              <a:rPr lang="es-CL" dirty="0"/>
              <a:t> y definir a lo que se quiere llegar con este producto.</a:t>
            </a:r>
          </a:p>
          <a:p>
            <a:pPr>
              <a:buClr>
                <a:srgbClr val="E72950"/>
              </a:buClr>
            </a:pPr>
            <a:endParaRPr lang="es-CL" dirty="0"/>
          </a:p>
          <a:p>
            <a:pPr>
              <a:buClr>
                <a:srgbClr val="E72950"/>
              </a:buClr>
            </a:pPr>
            <a:endParaRPr lang="es-CL" dirty="0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1026" name="Picture 2" descr="Introducción - Iconos gratis de personas">
            <a:extLst>
              <a:ext uri="{FF2B5EF4-FFF2-40B4-BE49-F238E27FC236}">
                <a16:creationId xmlns:a16="http://schemas.microsoft.com/office/drawing/2014/main" id="{81E86987-C7B1-F3A0-27C2-9DE2E58EB8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0" r="10964" b="-3"/>
          <a:stretch/>
        </p:blipFill>
        <p:spPr bwMode="auto">
          <a:xfrm>
            <a:off x="7552945" y="643465"/>
            <a:ext cx="3995592" cy="510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75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FEE3A4-8105-5719-0FA8-71197345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s-CL"/>
              <a:t>Conceptualización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750BB-E6F1-CC61-0D73-3F670AA8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r>
              <a:rPr lang="es-CL" dirty="0"/>
              <a:t>En esta segunda parte vamos a dar a conocer el objetivo de </a:t>
            </a:r>
            <a:r>
              <a:rPr lang="es-CL" dirty="0" err="1"/>
              <a:t>inskinfim</a:t>
            </a:r>
            <a:r>
              <a:rPr lang="es-CL" dirty="0"/>
              <a:t> y sus objetivos generales de este mismo.</a:t>
            </a:r>
          </a:p>
        </p:txBody>
      </p:sp>
      <p:pic>
        <p:nvPicPr>
          <p:cNvPr id="5" name="Picture 4" descr="Tres dardos en el centro de la diana">
            <a:extLst>
              <a:ext uri="{FF2B5EF4-FFF2-40B4-BE49-F238E27FC236}">
                <a16:creationId xmlns:a16="http://schemas.microsoft.com/office/drawing/2014/main" id="{4C7170AF-C55A-AA0E-B350-C93796A4CB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42" r="7428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0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A8A92-28C0-BBE0-3A9D-E0D1DBC1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Oportunidad de negocio del producto y/o servicio</a:t>
            </a:r>
            <a:endParaRPr lang="es-CL" dirty="0"/>
          </a:p>
        </p:txBody>
      </p:sp>
      <p:pic>
        <p:nvPicPr>
          <p:cNvPr id="5122" name="Picture 2" descr="Cómo hacer un negocio exitoso en 10 simples pasos">
            <a:extLst>
              <a:ext uri="{FF2B5EF4-FFF2-40B4-BE49-F238E27FC236}">
                <a16:creationId xmlns:a16="http://schemas.microsoft.com/office/drawing/2014/main" id="{47D01F6E-7F3E-FDD3-A611-4DCD923AC1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3" y="2524124"/>
            <a:ext cx="5328787" cy="318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ips para mejorar tu modelo de negocio">
            <a:extLst>
              <a:ext uri="{FF2B5EF4-FFF2-40B4-BE49-F238E27FC236}">
                <a16:creationId xmlns:a16="http://schemas.microsoft.com/office/drawing/2014/main" id="{C75E87CB-0584-2430-C006-0CE05058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2600326"/>
            <a:ext cx="5876925" cy="310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52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5 etapas del desarrollo de proyectos | Entel Comunidad Empresas">
            <a:extLst>
              <a:ext uri="{FF2B5EF4-FFF2-40B4-BE49-F238E27FC236}">
                <a16:creationId xmlns:a16="http://schemas.microsoft.com/office/drawing/2014/main" id="{DD9092BA-DA7D-5288-3B5E-117D7A55E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1" r="34526" b="-1"/>
          <a:stretch/>
        </p:blipFill>
        <p:spPr bwMode="auto">
          <a:xfrm>
            <a:off x="-8622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20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BAF97D-4501-59FE-DBFC-613D256E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s-CL" sz="3200"/>
              <a:t>Desarrollo del proyecto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3946C4-08A4-D5B5-98DE-9BA03ADA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s-CL" sz="1800" dirty="0"/>
              <a:t>Lo que se va a hacer en este punto es como el proyecto </a:t>
            </a:r>
            <a:r>
              <a:rPr lang="es-CL" sz="1800" dirty="0" err="1"/>
              <a:t>inskinfim</a:t>
            </a:r>
            <a:r>
              <a:rPr lang="es-CL" sz="1800" dirty="0"/>
              <a:t>  va a ser fundamentado y los  valores de trabajo, además se mencionará que rol tendrá cada integrante.</a:t>
            </a:r>
          </a:p>
          <a:p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112504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78447-5D74-532F-E818-8C1500E7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Propuesta de valor del producto y/o servicio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CD4DB-2C9F-51C7-206C-AA922B7A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29822"/>
            <a:ext cx="10353762" cy="3714749"/>
          </a:xfrm>
        </p:spPr>
        <p:txBody>
          <a:bodyPr/>
          <a:lstStyle/>
          <a:p>
            <a:r>
              <a:rPr lang="es-CL" dirty="0"/>
              <a:t>Ya en este punto se va a evaluar la propuesta y servicio del proyecto </a:t>
            </a:r>
          </a:p>
        </p:txBody>
      </p:sp>
      <p:pic>
        <p:nvPicPr>
          <p:cNvPr id="6146" name="Picture 2" descr="Cómo presentar una propuesta de negocio | Emprender Fácil">
            <a:extLst>
              <a:ext uri="{FF2B5EF4-FFF2-40B4-BE49-F238E27FC236}">
                <a16:creationId xmlns:a16="http://schemas.microsoft.com/office/drawing/2014/main" id="{6F5FD39D-1532-0889-4685-522D7A459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20" y="3219450"/>
            <a:ext cx="5401280" cy="282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ómo redactar una propuesta de negocio exitosa? | Sinnaps">
            <a:extLst>
              <a:ext uri="{FF2B5EF4-FFF2-40B4-BE49-F238E27FC236}">
                <a16:creationId xmlns:a16="http://schemas.microsoft.com/office/drawing/2014/main" id="{909A6B39-3612-5C0C-4BEB-D37BFB531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582" y="3219450"/>
            <a:ext cx="4972050" cy="272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0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C46A1-7F2C-0241-2280-4CD1C6AB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s-CL" sz="3200"/>
              <a:t>Recopilación y organización de historias de usuario (Gerencia general 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0E679-DA0B-8E1B-7061-66065D2D9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pPr>
              <a:buClr>
                <a:srgbClr val="E72950"/>
              </a:buClr>
            </a:pPr>
            <a:r>
              <a:rPr lang="es-CL" dirty="0"/>
              <a:t>Aquí el rol que se va a tener es el de administrador donde hay 4 historias donde cada una tendrá una característica o funcionalidad distinta.</a:t>
            </a:r>
          </a:p>
          <a:p>
            <a:pPr>
              <a:buClr>
                <a:srgbClr val="E72950"/>
              </a:buClr>
            </a:pPr>
            <a:endParaRPr lang="es-CL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F92401D-ABB6-C370-CF2B-E5369CE33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34" y="1049858"/>
            <a:ext cx="4224866" cy="245863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ECED866-A562-0B69-F809-DA1AC9590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478" y="4060813"/>
            <a:ext cx="4262512" cy="224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0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CC40E-2C55-F777-7DD8-4E369D74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sz="4800" dirty="0"/>
              <a:t>Recopilación y organización de historias de usuario (RR.HH)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3C2C92-544C-BF07-4ED4-2BA4B76D7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 diferencia del anterior aquí tenemos solo 3 historias de usuario (donde solo se mostrarán 2) donde el rol aquí será como recursos humanos.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44AAFD-2EA1-532F-D002-8F9BC629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95" y="3132644"/>
            <a:ext cx="5497255" cy="25148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2F20EE9-6C30-59BD-14C0-C81BC7B35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236" y="3132644"/>
            <a:ext cx="5318064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8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AC3C4-0A6E-8637-7892-AC434BD2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sz="4400" dirty="0"/>
              <a:t>Recopilación y organización de historias de usuario (Centro de distribución 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65D090-5060-E610-FAFA-19B48C0C1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Aquí tendremos solo 4 historias de usuario (donde solo se mostrarán 2) donde el rol de esta historia de usuario vendría siendo como centro de distribución 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8EF76C-A9BC-A3D9-174B-EDF6CBA3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5" y="3163814"/>
            <a:ext cx="5749123" cy="24474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A19CA6B-DB31-FC40-9541-86DBDCBC1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161" y="3184378"/>
            <a:ext cx="5233314" cy="244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41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337</Words>
  <Application>Microsoft Office PowerPoint</Application>
  <PresentationFormat>Panorámica</PresentationFormat>
  <Paragraphs>26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Bodoni MT</vt:lpstr>
      <vt:lpstr>Goudy Old Style</vt:lpstr>
      <vt:lpstr>Wingdings 2</vt:lpstr>
      <vt:lpstr>SlateVTI</vt:lpstr>
      <vt:lpstr>Proyecto inskinfim</vt:lpstr>
      <vt:lpstr>Introducción </vt:lpstr>
      <vt:lpstr>Conceptualización </vt:lpstr>
      <vt:lpstr>Oportunidad de negocio del producto y/o servicio</vt:lpstr>
      <vt:lpstr>Desarrollo del proyecto </vt:lpstr>
      <vt:lpstr>Propuesta de valor del producto y/o servicio</vt:lpstr>
      <vt:lpstr>Recopilación y organización de historias de usuario (Gerencia general )</vt:lpstr>
      <vt:lpstr>Recopilación y organización de historias de usuario (RR.HH)</vt:lpstr>
      <vt:lpstr>Recopilación y organización de historias de usuario (Centro de distribución )</vt:lpstr>
      <vt:lpstr>Recopilación y organización de historias de usuario (Finanzas y contabilidad )</vt:lpstr>
      <vt:lpstr>Propuesta al mercado </vt:lpstr>
      <vt:lpstr>Recopilación y organización de historias de usuario (Compras internacionales)</vt:lpstr>
      <vt:lpstr>Casos de uso de alto nivel </vt:lpstr>
      <vt:lpstr>Casos de uso a nivel detallado </vt:lpstr>
      <vt:lpstr>Conclusión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inskinfim</dc:title>
  <dc:creator>DIEGO AUGUSTO MUNOZ SILVA</dc:creator>
  <cp:lastModifiedBy>DIEGO AUGUSTO MUNOZ SILVA</cp:lastModifiedBy>
  <cp:revision>3</cp:revision>
  <dcterms:created xsi:type="dcterms:W3CDTF">2023-12-11T17:39:10Z</dcterms:created>
  <dcterms:modified xsi:type="dcterms:W3CDTF">2023-12-11T20:39:25Z</dcterms:modified>
</cp:coreProperties>
</file>