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C49C-37C3-1E4A-17F2-63C9A524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9508-F074-6589-0E25-367E1CC7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022F-870B-BE2B-2CE5-7A418513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8AF4-5B03-8129-4FCD-221A40B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B3A0-FCBA-A299-ACE3-EB218613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94F0-FAEF-7769-5526-02F74B00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B60F6-5E12-EFDB-1155-A2C569FA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4AE5-18B9-029B-409B-D7506087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560DA-F8BA-0BA9-2C20-D03ED55D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139D-0F48-E0B6-D788-9B8C6CB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2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F5CC1-675B-0402-E15A-857187592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62872-0E99-AC17-4CE5-AED6DB19B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CB0A-355F-2AF9-500D-91A7D91A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C4DA-AC7D-0E10-359C-03CAEBEA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1E67-C787-6640-1DAC-8B2A9582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1AB0-5381-C8B3-BDA4-90AD930F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78A7-FEF9-4923-A37B-324E0513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E66F-AD80-0EC1-B6B7-27C2AE8A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3D15-5AF6-FB32-017A-942A9E75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167D-74D3-BFF9-C8E2-2CEBB894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5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0C2-575D-B115-68CE-3AD0F8A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6747-16D3-1E08-3E6D-25D1238D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E3F1-A373-B2CC-B639-202B31A6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3D51-E2F1-08E0-DDAE-F0F43136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E2E3-3FEC-16C8-923C-4674B164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4F96-A747-AB5B-B256-6559BC08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DE26-F1F0-5BA6-3E99-DF4F8061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26A72-6492-7900-8A7A-184C85DE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3058-7D40-6B6D-B6BB-5559F24D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46121-A4EC-C44F-8EA6-ADBFB995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BB74-67E9-3A25-2840-44E2C0D1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DD5-3919-3B44-F1D8-36684359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F316-1705-057F-4088-190E6046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D3A4-609B-FAE0-0DA9-8F52D730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ABC2E-AF4B-AC74-6A58-FF3796A4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EC0D0-FFC6-18E8-BEE4-9D7BEF5B9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F378-9011-D486-7877-7DA014E7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7B577-0682-F78E-8E33-F34B6CDA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86E02-DDFC-0117-3A81-E18B7D46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040E-538C-5BE0-80AA-1197C90D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71801-14CD-F1E6-0864-C2290D2E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4AA7-A13E-D64A-2200-AF6B7A4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0C5A0-69F7-2278-C76B-049A9842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A87C7-C0FC-D30A-7810-4D54C4A8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6F971-F5AD-6789-FD54-CEA0B035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EF1A-A8BF-3B14-DF95-A8BFBF13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0E04-6494-3A57-961D-33C7CEC8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0506-B109-9275-5CDF-44CBBE45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90AD-72D8-9DC1-26FE-FB2C20FD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9E2F-044F-39BF-6842-6C0E1A2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AA74-1527-72BF-EB22-B8E8134C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877D-9722-20F9-D834-F44B207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5B5C-8D0E-CC7A-9B7C-51667E37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04CA3-C653-0615-3E31-C25402827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BAB64-90EF-6A31-BD56-3211EC021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2EE-B289-1D01-5A26-D334ABDF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59C1-36F2-48C8-7663-1DAD4AA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11DF-C3CC-F455-BB0F-43BB8A0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6E3E6-6ACE-650A-3B0D-08DC8005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25AE-A6D6-5206-2AC3-2FE0FE80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DCBE-9A06-6008-C019-301E26D17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ABE39-E90F-48E6-A790-AFC9F18A9E0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5550-3AAD-24DD-59D2-5B09BE0B8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18F1-8E9C-5B0C-D356-C3B9B3898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E9D88-A8A1-4454-9775-E86107DBD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C970A-B431-DD43-797E-3AC8D4F80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3BE5A-2DD6-D580-7F12-5054ACB3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chemeClr val="bg1"/>
                </a:solidFill>
              </a:rPr>
              <a:t>Responsividad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en</a:t>
            </a:r>
            <a:r>
              <a:rPr lang="en-US" sz="4800" dirty="0">
                <a:solidFill>
                  <a:schemeClr val="bg1"/>
                </a:solidFill>
              </a:rPr>
              <a:t> Desarrollo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4CD8-E8C5-C970-A844-FD2E8FDF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393049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Profesor Jorge Saavedra Rubilar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9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5FA-076B-832E-1372-3C5C71AC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FF24-1251-DE9F-5782-C0D82E22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&lt;meta name="viewport" content="width=device-width, initial-scale=1.0"&gt;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&lt;h1 style="font-size:10vw;"&gt;</a:t>
            </a:r>
            <a:r>
              <a:rPr lang="en-US" dirty="0"/>
              <a:t>Responsive Text&lt;/h1&gt;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&lt;p style="font-size:5vw;"&gt;</a:t>
            </a:r>
            <a:r>
              <a:rPr lang="en-US" dirty="0"/>
              <a:t>Resize the browser window to see how the text size scales.&lt;/p&gt;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&lt;p style="font-size:5vw;"&gt;</a:t>
            </a:r>
            <a:r>
              <a:rPr lang="en-US" dirty="0"/>
              <a:t>Use the "</a:t>
            </a:r>
            <a:r>
              <a:rPr lang="en-US" dirty="0" err="1"/>
              <a:t>vw</a:t>
            </a:r>
            <a:r>
              <a:rPr lang="en-US" dirty="0"/>
              <a:t>" unit when sizing the text. 10vw will set the size to 10% of the viewport width.&lt;/p&gt;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&lt;p&gt;Viewport is the browser window size. 1vw = 1% of viewport width. If the viewport is 50cm wide, 1vw is 0.5cm.&lt;/p&gt;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512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12988-F5E6-AA06-4A86-F3B5FE4A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Media Queries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D07E-5DDE-B4FA-13AE-FDDD5B53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Además de </a:t>
            </a:r>
            <a:r>
              <a:rPr lang="es-ES" sz="2000" dirty="0" err="1"/>
              <a:t>redimencionar</a:t>
            </a:r>
            <a:r>
              <a:rPr lang="es-ES" sz="2000" dirty="0"/>
              <a:t> texto e imágenes, también es común utilizar media </a:t>
            </a:r>
            <a:r>
              <a:rPr lang="es-ES" sz="2000" dirty="0" err="1"/>
              <a:t>queries</a:t>
            </a:r>
            <a:r>
              <a:rPr lang="es-ES" sz="2000" dirty="0"/>
              <a:t> en páginas web receptivas.</a:t>
            </a:r>
          </a:p>
          <a:p>
            <a:r>
              <a:rPr lang="es-ES" sz="2000" dirty="0"/>
              <a:t>Con consultas de medios puede definir estilos completamente diferentes para diferentes tamaños y navegador.</a:t>
            </a:r>
          </a:p>
          <a:p>
            <a:r>
              <a:rPr lang="en-US" sz="2000" dirty="0"/>
              <a:t>Ver </a:t>
            </a:r>
            <a:r>
              <a:rPr lang="en-US" sz="2000" dirty="0" err="1"/>
              <a:t>ejemplo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 descr="Imágenes de papel artesanal de múltiples colores">
            <a:extLst>
              <a:ext uri="{FF2B5EF4-FFF2-40B4-BE49-F238E27FC236}">
                <a16:creationId xmlns:a16="http://schemas.microsoft.com/office/drawing/2014/main" id="{47ECD1BA-88D7-831C-6755-1433E1E99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0" r="229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9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5BD8-B9FC-68F8-BF8D-2ADF29B7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¿Qué es el diseño web de respuesta?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EB62-BCB3-4F0F-722C-75AB352D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Web responsive se trata de utilizar HTML y CSS para redimensionar, ocultar, encoger o ampliar automáticamente, un sitio web, para que se vea bien en todos los dispositivos (</a:t>
            </a:r>
            <a:r>
              <a:rPr lang="es-ES" dirty="0" err="1"/>
              <a:t>pc’s</a:t>
            </a:r>
            <a:r>
              <a:rPr lang="es-ES" dirty="0"/>
              <a:t>, tabletas y teléfonos):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E206-40BF-EFC3-0E5D-5CDBB572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07" y="3429000"/>
            <a:ext cx="4842281" cy="30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E74F-AA5C-9CF6-2CED-6399CF4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Configuración</a:t>
            </a:r>
            <a:r>
              <a:rPr lang="en-US" b="1" dirty="0"/>
              <a:t> del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Viewport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D69E-C536-6D36-AB60-6E9B89CA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crear un sitio web sensible, agregue lo siguiente &lt;meta&gt;etiqueta a todas sus páginas web:</a:t>
            </a:r>
          </a:p>
          <a:p>
            <a:pPr marL="0" indent="0">
              <a:buNone/>
            </a:pPr>
            <a:endParaRPr lang="es-ES" dirty="0"/>
          </a:p>
          <a:p>
            <a:r>
              <a:rPr lang="en-US" sz="3600" dirty="0">
                <a:solidFill>
                  <a:srgbClr val="0000CD"/>
                </a:solidFill>
                <a:effectLst/>
              </a:rPr>
              <a:t>&lt;</a:t>
            </a:r>
            <a:r>
              <a:rPr lang="en-US" sz="3600" dirty="0">
                <a:solidFill>
                  <a:srgbClr val="A52A2A"/>
                </a:solidFill>
                <a:effectLst/>
              </a:rPr>
              <a:t>meta</a:t>
            </a:r>
            <a:r>
              <a:rPr lang="en-US" sz="3600" dirty="0">
                <a:solidFill>
                  <a:srgbClr val="FF0000"/>
                </a:solidFill>
                <a:effectLst/>
              </a:rPr>
              <a:t> name</a:t>
            </a:r>
            <a:r>
              <a:rPr lang="en-US" sz="360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3600" dirty="0">
                <a:solidFill>
                  <a:srgbClr val="FF0000"/>
                </a:solidFill>
                <a:effectLst/>
              </a:rPr>
              <a:t> content</a:t>
            </a:r>
            <a:r>
              <a:rPr lang="en-US" sz="3600" dirty="0">
                <a:solidFill>
                  <a:srgbClr val="0000CD"/>
                </a:solidFill>
                <a:effectLst/>
              </a:rPr>
              <a:t>="width=device-width, initial-scale=1.0"&gt;</a:t>
            </a:r>
            <a:r>
              <a:rPr lang="en-US" sz="3600" dirty="0"/>
              <a:t> </a:t>
            </a:r>
          </a:p>
          <a:p>
            <a:endParaRPr lang="en-US" sz="3600" dirty="0"/>
          </a:p>
          <a:p>
            <a:r>
              <a:rPr lang="es-ES" sz="2400" dirty="0"/>
              <a:t>Esto establecerá el portal de vistas de su página, que dará las instrucciones del navegador sobre cómo para controlar las dimensiones de la página y escalado.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3E68-D7F3-188A-7937-B8ECA184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Imágenes</a:t>
            </a:r>
            <a:r>
              <a:rPr lang="en-US" b="1" dirty="0"/>
              <a:t> responsive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6BF9-9B54-B55F-7471-0BD5FBFB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Imágenes sensibles son imágenes que escalan muy bien para adaptarse a cualquier tamaño del navegador.</a:t>
            </a:r>
          </a:p>
          <a:p>
            <a:endParaRPr lang="es-ES" dirty="0"/>
          </a:p>
          <a:p>
            <a:r>
              <a:rPr lang="es-ES" dirty="0"/>
              <a:t>Si la propiedad CSS </a:t>
            </a:r>
            <a:r>
              <a:rPr lang="es-ES" dirty="0" err="1"/>
              <a:t>width</a:t>
            </a:r>
            <a:r>
              <a:rPr lang="es-ES" dirty="0"/>
              <a:t> está en 100%, la imagen será sensible y escalada arriba y abajo</a:t>
            </a:r>
            <a:endParaRPr lang="en-US" dirty="0"/>
          </a:p>
        </p:txBody>
      </p:sp>
      <p:pic>
        <p:nvPicPr>
          <p:cNvPr id="6" name="Picture 5" descr="A computer and phone on a table&#10;&#10;Description automatically generated">
            <a:extLst>
              <a:ext uri="{FF2B5EF4-FFF2-40B4-BE49-F238E27FC236}">
                <a16:creationId xmlns:a16="http://schemas.microsoft.com/office/drawing/2014/main" id="{2B5C210D-1949-D3B7-3FE2-C6770338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08" y="3955047"/>
            <a:ext cx="4531835" cy="2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1E1D-59C0-D753-8BDD-2720D9C6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3D71-39EF-1AD5-7212-C62BFDE9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&lt;meta name="viewport" content="width=device-width, initial-scale=1.0"&gt;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&lt;h2&gt;Responsive Image&lt;/h2&gt;</a:t>
            </a:r>
          </a:p>
          <a:p>
            <a:r>
              <a:rPr lang="en-US" dirty="0"/>
              <a:t>&lt;p&gt;When the CSS width property is set in a percentage value, the image will scale up and down when resizing the browser window. Resize the browser window to see the effect.&lt;/p&gt;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="img_girl.jpg" style="width:100%;"&gt;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0517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20B0-FCCE-9D59-3C5D-19A6FA05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5516-329A-2599-DEB8-F1182ABC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Usando la propiedad de máx. ancho.</a:t>
            </a:r>
          </a:p>
          <a:p>
            <a:r>
              <a:rPr lang="es-ES" dirty="0"/>
              <a:t>Si la propiedad </a:t>
            </a:r>
            <a:r>
              <a:rPr lang="es-ES" dirty="0" err="1"/>
              <a:t>max-width</a:t>
            </a:r>
            <a:r>
              <a:rPr lang="es-ES" dirty="0"/>
              <a:t> está en 100%, la imagen se reduce si tiene que hacerlo, pero nunca escalar para ser más grande que su tamaño original:</a:t>
            </a:r>
            <a:endParaRPr lang="en-US" dirty="0"/>
          </a:p>
        </p:txBody>
      </p:sp>
      <p:pic>
        <p:nvPicPr>
          <p:cNvPr id="6" name="Picture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02A18939-B42D-EEAE-3F05-D72C2220C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64" y="3429000"/>
            <a:ext cx="5409281" cy="30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EE03-3D43-5E2F-6CDD-D23869B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39D-4C8A-E676-F90B-A1F1BFB0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&lt;meta name="viewport" content="width=device-width, initial-scale=1.0"&gt;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&lt;h2&gt;Responsive Image&lt;/h2&gt;</a:t>
            </a:r>
          </a:p>
          <a:p>
            <a:r>
              <a:rPr lang="en-US" dirty="0"/>
              <a:t>&lt;p&gt;"max-width:100%" prevents the image from getting bigger than its original size. However, if you make the browser window smaller, the image will still scale down.&lt;/p&gt;</a:t>
            </a:r>
          </a:p>
          <a:p>
            <a:r>
              <a:rPr lang="en-US" dirty="0"/>
              <a:t>&lt;p&gt;Resize the browser window to see the effect.&lt;/p&gt;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="img_girl.jpg" style="max-width:100%;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height:auto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;"&gt;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F89E-9C59-8CDB-3458-73FF19F1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Mostrar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imágenes</a:t>
            </a:r>
            <a:r>
              <a:rPr lang="en-US" b="1" dirty="0"/>
              <a:t> </a:t>
            </a:r>
            <a:r>
              <a:rPr lang="en-US" b="1" dirty="0" err="1"/>
              <a:t>Dependiendo</a:t>
            </a:r>
            <a:r>
              <a:rPr lang="en-US" b="1" dirty="0"/>
              <a:t> de ancho del 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2429-B876-0B31-719F-725B8536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&lt;meta name="viewport" content="width=device-width, initial-scale=1.0"&gt;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&lt;h2&gt;Show Different Images Depending on Browser Width&lt;/h2&gt;</a:t>
            </a:r>
          </a:p>
          <a:p>
            <a:r>
              <a:rPr lang="en-US" dirty="0"/>
              <a:t>&lt;p&gt;Resize the browser width and the image will change at 600px and 1500px.&lt;/p&gt;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&lt;picture&gt;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&lt;source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srcset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img_smallflower.jpg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media="(max-width: 600px)"&gt;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&lt;source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srcset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</a:t>
            </a:r>
            <a:r>
              <a:rPr lang="en-US" dirty="0">
                <a:solidFill>
                  <a:srgbClr val="7030A0"/>
                </a:solidFill>
              </a:rPr>
              <a:t>img_flowers.jpg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media="(max-width: 1500px)"&gt;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&lt;source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srcset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</a:t>
            </a:r>
            <a:r>
              <a:rPr lang="en-US" dirty="0">
                <a:solidFill>
                  <a:srgbClr val="FF0000"/>
                </a:solidFill>
              </a:rPr>
              <a:t>flowers.jpg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&lt;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="</a:t>
            </a:r>
            <a:r>
              <a:rPr lang="en-US" dirty="0">
                <a:solidFill>
                  <a:srgbClr val="FFC000"/>
                </a:solidFill>
              </a:rPr>
              <a:t>img_flowers.jpg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alt="Flowers" style="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width:auto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;"&gt;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&lt;/picture&gt;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7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277C-F527-5FB3-9E77-CA71709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Tamaño</a:t>
            </a:r>
            <a:r>
              <a:rPr lang="en-US" b="1" dirty="0"/>
              <a:t> de </a:t>
            </a:r>
            <a:r>
              <a:rPr lang="en-US" b="1" dirty="0" err="1"/>
              <a:t>texto</a:t>
            </a:r>
            <a:r>
              <a:rPr lang="en-US" b="1" dirty="0"/>
              <a:t> </a:t>
            </a:r>
            <a:r>
              <a:rPr lang="en-US" b="1" dirty="0" err="1"/>
              <a:t>responsivo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63AF-E1C1-2011-5F42-205F499F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tamaño del texto se puede establecer con una unidad "</a:t>
            </a:r>
            <a:r>
              <a:rPr lang="es-ES" dirty="0" err="1"/>
              <a:t>vw</a:t>
            </a:r>
            <a:r>
              <a:rPr lang="es-ES" dirty="0"/>
              <a:t>", que significa el "ancho de visión".</a:t>
            </a:r>
          </a:p>
          <a:p>
            <a:r>
              <a:rPr lang="es-ES" dirty="0"/>
              <a:t>De esta manera el tamaño del texto seguirá el tamaño de la ventana del navegador: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h1</a:t>
            </a:r>
            <a:r>
              <a:rPr lang="en-US" dirty="0">
                <a:solidFill>
                  <a:srgbClr val="FF0000"/>
                </a:solidFill>
                <a:effectLst/>
              </a:rPr>
              <a:t> style</a:t>
            </a:r>
            <a:r>
              <a:rPr lang="en-US" dirty="0">
                <a:solidFill>
                  <a:srgbClr val="0000CD"/>
                </a:solidFill>
                <a:effectLst/>
              </a:rPr>
              <a:t>="</a:t>
            </a:r>
            <a:r>
              <a:rPr lang="en-US" b="1" dirty="0">
                <a:solidFill>
                  <a:srgbClr val="0000CD"/>
                </a:solidFill>
                <a:effectLst/>
              </a:rPr>
              <a:t>font-size:10vw</a:t>
            </a:r>
            <a:r>
              <a:rPr lang="en-US" dirty="0">
                <a:solidFill>
                  <a:srgbClr val="0000CD"/>
                </a:solidFill>
                <a:effectLst/>
              </a:rPr>
              <a:t>"&gt;</a:t>
            </a:r>
            <a:r>
              <a:rPr lang="en-US" dirty="0"/>
              <a:t>Hello World</a:t>
            </a:r>
            <a:r>
              <a:rPr lang="en-US" dirty="0">
                <a:solidFill>
                  <a:srgbClr val="0000CD"/>
                </a:solidFill>
                <a:effectLst/>
              </a:rPr>
              <a:t>&lt;</a:t>
            </a:r>
            <a:r>
              <a:rPr lang="en-US" dirty="0">
                <a:solidFill>
                  <a:srgbClr val="A52A2A"/>
                </a:solidFill>
                <a:effectLst/>
              </a:rPr>
              <a:t>/h1</a:t>
            </a:r>
            <a:r>
              <a:rPr lang="en-US" dirty="0">
                <a:solidFill>
                  <a:srgbClr val="0000CD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797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Responsividad en Desarrollo Web</vt:lpstr>
      <vt:lpstr>¿Qué es el diseño web de respuesta?</vt:lpstr>
      <vt:lpstr>Configuración del Viewport</vt:lpstr>
      <vt:lpstr>Imágenes responsive</vt:lpstr>
      <vt:lpstr>Ejemplos</vt:lpstr>
      <vt:lpstr>Ejemplos</vt:lpstr>
      <vt:lpstr>Ejemplo</vt:lpstr>
      <vt:lpstr>Mostrar diferentes imágenes Dependiendo de ancho del Browser</vt:lpstr>
      <vt:lpstr>Tamaño de texto responsivo</vt:lpstr>
      <vt:lpstr>Ejemplo</vt:lpstr>
      <vt:lpstr>Media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Responsividad en Desarrollo Web</dc:title>
  <dc:creator>Jorge Saavedra Rubilar</dc:creator>
  <cp:lastModifiedBy>Jorge Saavedra Rubilar</cp:lastModifiedBy>
  <cp:revision>1</cp:revision>
  <dcterms:created xsi:type="dcterms:W3CDTF">2024-04-25T02:02:58Z</dcterms:created>
  <dcterms:modified xsi:type="dcterms:W3CDTF">2024-04-25T02:48:45Z</dcterms:modified>
</cp:coreProperties>
</file>