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04" autoAdjust="0"/>
  </p:normalViewPr>
  <p:slideViewPr>
    <p:cSldViewPr>
      <p:cViewPr varScale="1">
        <p:scale>
          <a:sx n="102" d="100"/>
          <a:sy n="102" d="100"/>
        </p:scale>
        <p:origin x="-6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7462F-27A3-43F6-B1ED-A09D06CE1F5E}" type="datetimeFigureOut">
              <a:rPr lang="ko-KR" altLang="en-US" smtClean="0"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6E9E-9851-4C87-9F5F-470DCE65E5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117180" cy="1470025"/>
          </a:xfrm>
        </p:spPr>
        <p:txBody>
          <a:bodyPr/>
          <a:lstStyle/>
          <a:p>
            <a:pPr algn="ctr"/>
            <a:r>
              <a:rPr lang="ko-KR" altLang="en-US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캠프 지키기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(Camp </a:t>
            </a:r>
            <a:r>
              <a:rPr lang="en-US" altLang="ko-KR" sz="5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Defens</a:t>
            </a:r>
            <a:r>
              <a:rPr lang="en-US" altLang="ko-KR" sz="5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5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284984"/>
            <a:ext cx="7117180" cy="861420"/>
          </a:xfrm>
        </p:spPr>
        <p:txBody>
          <a:bodyPr/>
          <a:lstStyle/>
          <a:p>
            <a:pPr algn="r"/>
            <a:r>
              <a:rPr lang="en-US" altLang="ko-KR" dirty="0" smtClean="0">
                <a:latin typeface="+mj-ea"/>
                <a:ea typeface="+mj-ea"/>
              </a:rPr>
              <a:t>2012180026 </a:t>
            </a:r>
            <a:r>
              <a:rPr lang="ko-KR" altLang="en-US" dirty="0" smtClean="0">
                <a:latin typeface="+mj-ea"/>
                <a:ea typeface="+mj-ea"/>
              </a:rPr>
              <a:t>게임공학과 유승현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39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009443" y="1628800"/>
            <a:ext cx="7125112" cy="4051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게임 </a:t>
            </a:r>
            <a:r>
              <a:rPr lang="ko-KR" altLang="en-US" sz="2000" dirty="0" err="1" smtClean="0"/>
              <a:t>컨셉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게임 흐름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개발 범위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4. </a:t>
            </a:r>
            <a:r>
              <a:rPr lang="ko-KR" altLang="en-US" sz="2000" dirty="0" smtClean="0"/>
              <a:t>개발 일정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5. </a:t>
            </a:r>
            <a:r>
              <a:rPr lang="ko-KR" altLang="en-US" sz="2000" dirty="0" smtClean="0"/>
              <a:t>자체 평가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6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</a:t>
            </a:r>
            <a:r>
              <a:rPr lang="ko-KR" altLang="en-US" sz="4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9443" y="4527594"/>
            <a:ext cx="7125112" cy="156570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일간 다가오는 </a:t>
            </a:r>
            <a:r>
              <a:rPr lang="ko-KR" altLang="en-US" dirty="0" err="1"/>
              <a:t>몬스터를</a:t>
            </a:r>
            <a:r>
              <a:rPr lang="ko-KR" altLang="en-US" dirty="0"/>
              <a:t> 물리치며 아군을 구하고 </a:t>
            </a:r>
            <a:r>
              <a:rPr lang="en-US" altLang="ko-KR" dirty="0"/>
              <a:t>		    </a:t>
            </a:r>
            <a:r>
              <a:rPr lang="ko-KR" altLang="en-US" dirty="0"/>
              <a:t>캠프를 지키는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기존 </a:t>
            </a:r>
            <a:r>
              <a:rPr lang="ko-KR" altLang="en-US" dirty="0" smtClean="0"/>
              <a:t>디펜스의 형식으로 </a:t>
            </a:r>
            <a:r>
              <a:rPr lang="ko-KR" altLang="en-US" dirty="0" err="1"/>
              <a:t>클리어</a:t>
            </a:r>
            <a:r>
              <a:rPr lang="ko-KR" altLang="en-US" dirty="0"/>
              <a:t> 방식에 </a:t>
            </a:r>
            <a:r>
              <a:rPr lang="ko-KR" altLang="en-US" dirty="0" smtClean="0"/>
              <a:t>추가적인 </a:t>
            </a:r>
            <a:r>
              <a:rPr lang="ko-KR" altLang="en-US" dirty="0"/>
              <a:t>조건을 </a:t>
            </a:r>
            <a:r>
              <a:rPr lang="en-US" altLang="ko-KR" dirty="0" smtClean="0"/>
              <a:t>	    </a:t>
            </a:r>
            <a:r>
              <a:rPr lang="ko-KR" altLang="en-US" dirty="0" smtClean="0"/>
              <a:t>둠으로써 </a:t>
            </a:r>
            <a:r>
              <a:rPr lang="ko-KR" altLang="en-US" dirty="0"/>
              <a:t>재미요소 </a:t>
            </a:r>
            <a:r>
              <a:rPr lang="ko-KR" altLang="en-US" dirty="0" smtClean="0"/>
              <a:t>증가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772816"/>
            <a:ext cx="2971242" cy="26642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3648" y="1772816"/>
            <a:ext cx="2464623" cy="258532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905">
                  <a:solidFill>
                    <a:schemeClr val="bg2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쏘아라 </a:t>
            </a:r>
            <a:endParaRPr lang="en-US" altLang="ko-KR" sz="5400" b="1" cap="none" spc="0" dirty="0" smtClean="0">
              <a:ln w="1905">
                <a:solidFill>
                  <a:schemeClr val="bg2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1905">
                  <a:solidFill>
                    <a:schemeClr val="bg2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그리고 </a:t>
            </a:r>
            <a:endParaRPr lang="en-US" altLang="ko-KR" sz="5400" b="1" cap="none" spc="0" dirty="0" smtClean="0">
              <a:ln w="1905">
                <a:solidFill>
                  <a:schemeClr val="bg2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ko-KR" altLang="en-US" sz="5400" b="1" cap="none" spc="0" dirty="0" smtClean="0">
                <a:ln w="1905">
                  <a:solidFill>
                    <a:schemeClr val="bg2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지켜라</a:t>
            </a:r>
            <a:endParaRPr lang="en-US" altLang="ko-KR" sz="5400" b="1" cap="none" spc="0" dirty="0">
              <a:ln w="1905">
                <a:solidFill>
                  <a:schemeClr val="bg2"/>
                </a:solidFill>
              </a:ln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0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흐름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3"/>
            <a:ext cx="7128792" cy="3024336"/>
          </a:xfrm>
        </p:spPr>
      </p:pic>
      <p:sp>
        <p:nvSpPr>
          <p:cNvPr id="10" name="직사각형 9"/>
          <p:cNvSpPr/>
          <p:nvPr/>
        </p:nvSpPr>
        <p:spPr>
          <a:xfrm>
            <a:off x="1115616" y="4653136"/>
            <a:ext cx="7128792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2000" b="1" dirty="0" err="1" smtClean="0"/>
              <a:t>몬스터</a:t>
            </a:r>
            <a:r>
              <a:rPr lang="ko-KR" altLang="en-US" sz="2000" b="1" dirty="0" smtClean="0"/>
              <a:t> 및 보호대상이 이동 진행방향으로 내려옴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smtClean="0"/>
              <a:t>사격 버튼을 이용하여 각각의 이동하는 </a:t>
            </a:r>
            <a:r>
              <a:rPr lang="ko-KR" altLang="en-US" sz="2000" b="1" dirty="0" err="1" smtClean="0"/>
              <a:t>몬스터를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         </a:t>
            </a:r>
            <a:r>
              <a:rPr lang="ko-KR" altLang="en-US" sz="2000" b="1" dirty="0" smtClean="0"/>
              <a:t>무기를 통해 공격</a:t>
            </a: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 err="1" smtClean="0"/>
              <a:t>클리어</a:t>
            </a:r>
            <a:r>
              <a:rPr lang="ko-KR" altLang="en-US" sz="2000" b="1" dirty="0" smtClean="0"/>
              <a:t> 조건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남은 </a:t>
            </a:r>
            <a:r>
              <a:rPr lang="ko-KR" altLang="en-US" sz="2000" b="1" dirty="0" err="1" smtClean="0"/>
              <a:t>시간동안</a:t>
            </a:r>
            <a:r>
              <a:rPr lang="ko-KR" altLang="en-US" sz="2000" b="1" dirty="0" smtClean="0"/>
              <a:t> 점수 도달 및 </a:t>
            </a:r>
            <a:r>
              <a:rPr lang="ko-KR" altLang="en-US" sz="2000" b="1" dirty="0" err="1" smtClean="0"/>
              <a:t>히로인</a:t>
            </a:r>
            <a:r>
              <a:rPr lang="ko-KR" altLang="en-US" sz="2000" b="1" dirty="0"/>
              <a:t> </a:t>
            </a:r>
            <a:r>
              <a:rPr lang="ko-KR" altLang="en-US" sz="2000" b="1" dirty="0" smtClean="0"/>
              <a:t>살리기</a:t>
            </a:r>
            <a:endParaRPr lang="en-US" altLang="ko-KR" sz="2000" b="1" dirty="0" smtClean="0"/>
          </a:p>
          <a:p>
            <a:pPr marL="342900" indent="-342900">
              <a:buAutoNum type="arabicPeriod"/>
            </a:pPr>
            <a:r>
              <a:rPr lang="ko-KR" altLang="en-US" sz="2000" b="1" dirty="0" smtClean="0"/>
              <a:t>총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스테이지로 구현되어 있음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350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게임 흐름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431514"/>
              </p:ext>
            </p:extLst>
          </p:nvPr>
        </p:nvGraphicFramePr>
        <p:xfrm>
          <a:off x="1009650" y="1556792"/>
          <a:ext cx="7450784" cy="422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078"/>
                <a:gridCol w="2016224"/>
                <a:gridCol w="2088232"/>
                <a:gridCol w="2232250"/>
              </a:tblGrid>
              <a:tr h="902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오브젝트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기본</a:t>
                      </a:r>
                      <a:r>
                        <a:rPr lang="en-US" altLang="ko-KR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/</a:t>
                      </a:r>
                      <a:r>
                        <a:rPr lang="ko-KR" altLang="en-US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특수 사격</a:t>
                      </a:r>
                      <a:endParaRPr lang="en-US" altLang="ko-KR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진지무기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클릭하여 무기사용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사격 버튼을 통해 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공격하는 무기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잡아야될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적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잡아서 점수 획득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</a:tr>
              <a:tr h="872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오브젝트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병사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시민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히로인</a:t>
                      </a:r>
                      <a:endParaRPr lang="ko-KR" altLang="en-US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설명</a:t>
                      </a:r>
                      <a:endParaRPr lang="ko-KR" altLang="en-US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잡으면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패널티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부여</a:t>
                      </a:r>
                      <a:endParaRPr lang="en-US" altLang="ko-KR" sz="1400" baseline="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점수 감소</a:t>
                      </a:r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시간 감소</a:t>
                      </a:r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등등</a:t>
                      </a:r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반드시 </a:t>
                      </a:r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살려야될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아군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일정횟수 잡으면 패배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376" y="1772816"/>
            <a:ext cx="440440" cy="413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556792"/>
            <a:ext cx="720080" cy="8129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717032"/>
            <a:ext cx="576064" cy="7627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96" y="3717032"/>
            <a:ext cx="558868" cy="7627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717032"/>
            <a:ext cx="432048" cy="7665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814" y="1628800"/>
            <a:ext cx="694290" cy="7626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967" y="1772816"/>
            <a:ext cx="410929" cy="39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범위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71650"/>
              </p:ext>
            </p:extLst>
          </p:nvPr>
        </p:nvGraphicFramePr>
        <p:xfrm>
          <a:off x="1009650" y="1556792"/>
          <a:ext cx="7450783" cy="521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94"/>
                <a:gridCol w="2952328"/>
                <a:gridCol w="3240361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내용</a:t>
                      </a:r>
                      <a:endParaRPr lang="ko-KR" altLang="en-US" sz="20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최소 범위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추가 범위</a:t>
                      </a:r>
                      <a:endParaRPr lang="ko-KR" altLang="en-US" sz="20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캐릭터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캐릭터 구현 후 무기 뒤에서 이동하며 무기 사용</a:t>
                      </a:r>
                    </a:p>
                  </a:txBody>
                  <a:tcPr marL="64770" marR="64770" marT="17907" marB="17907" anchor="ctr"/>
                </a:tc>
              </a:tr>
              <a:tr h="4649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버튼을 이용하여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공격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일정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콤보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달성시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특수 공격 가능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스테이지별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 업그레이드 기능</a:t>
                      </a:r>
                    </a:p>
                  </a:txBody>
                  <a:tcPr marL="64770" marR="64770" marT="17907" marB="17907" anchor="ctr"/>
                </a:tc>
              </a:tr>
              <a:tr h="73618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맵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총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스테이지로 구성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시간 및 스테이지에 따라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날씨 및 환경 조정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기상 악화에 따른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패널티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구현</a:t>
                      </a:r>
                    </a:p>
                  </a:txBody>
                  <a:tcPr marL="64770" marR="64770" marT="17907" marB="17907" anchor="ctr"/>
                </a:tc>
              </a:tr>
              <a:tr h="39674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출현 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오브젝트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 스테이지마다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새로운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및 아군 등장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 스테이지마다 다양한 패턴의 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보스몬스터를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추가</a:t>
                      </a:r>
                    </a:p>
                  </a:txBody>
                  <a:tcPr marL="64770" marR="64770" marT="17907" marB="17907" anchor="ctr"/>
                </a:tc>
              </a:tr>
              <a:tr h="3977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난이도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새로운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및 아군에 특성을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부여하여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난이도 조절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일정 점수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이상시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난이도 상승으로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등장확률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조정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</a:tr>
              <a:tr h="32801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게임 기능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제거시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점수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획득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제거시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패널티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부여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콤보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기능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추가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 스테이지 </a:t>
                      </a: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클리어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후 무기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업그레이드 가능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기상효과 부여</a:t>
                      </a:r>
                    </a:p>
                  </a:txBody>
                  <a:tcPr marL="64770" marR="64770" marT="17907" marB="17907" anchor="ctr"/>
                </a:tc>
              </a:tr>
              <a:tr h="26519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사운드</a:t>
                      </a:r>
                    </a:p>
                  </a:txBody>
                  <a:tcPr marL="64770" marR="64770" marT="17907" marB="17907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적 퇴치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퇴치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기상효과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비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번개 등등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</a:t>
                      </a: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519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애니메이션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몬스터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및 아군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걷는 모션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죽는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모션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시간에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따른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효과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기상 효과에 따른 효과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업그레이드에 따른 효과 추가</a:t>
                      </a: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9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계획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255257"/>
              </p:ext>
            </p:extLst>
          </p:nvPr>
        </p:nvGraphicFramePr>
        <p:xfrm>
          <a:off x="1009650" y="1545168"/>
          <a:ext cx="7450782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54"/>
                <a:gridCol w="1944216"/>
                <a:gridCol w="460851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수집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리소스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이미지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사운드 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수집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오브젝트 배치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맵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시간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점수표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등등의 기본 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UI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와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적군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오브젝트 등장 좌표</a:t>
                      </a:r>
                      <a:r>
                        <a:rPr lang="en-US" altLang="ko-KR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등등 설정 후 배치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애니메이션 구현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각각의 오브젝트 및 </a:t>
                      </a:r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맵의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애니메이션 테스트 및 구현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마우스 동작 및 </a:t>
                      </a:r>
                      <a:endParaRPr lang="en-US" altLang="ko-KR" sz="16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충돌체크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 사용 버튼의 마우스 동작 구현과 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 사용에 따른 적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 충돌 체크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애니메이션 배치 및 </a:t>
                      </a:r>
                      <a:endParaRPr lang="en-US" altLang="ko-KR" sz="16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중간 점검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구현하였던 애니메이션을 적용을 하여 테스트 후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클리어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조건처리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점수 처리 등을 하고 중간 점검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추가 옵션 구현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무기 업그레이드와 </a:t>
                      </a:r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보스몬스터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기상효과 구현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스테이지 증가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중간점검을 바탕으로 스테이지 증가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스테이지 별 </a:t>
                      </a:r>
                      <a:endParaRPr lang="en-US" altLang="ko-KR" sz="16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오브젝트 배치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각각의 스테이지에 추가할 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적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아군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기타 오브젝트 추가배치</a:t>
                      </a:r>
                      <a:endParaRPr lang="en-US" altLang="ko-KR" sz="14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차 점검 후 </a:t>
                      </a:r>
                      <a:endParaRPr lang="en-US" altLang="ko-KR" sz="1600" dirty="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밸런스 조절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2</a:t>
                      </a:r>
                      <a:r>
                        <a:rPr lang="ko-KR" altLang="en-US" sz="140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차 점검 후</a:t>
                      </a:r>
                      <a:r>
                        <a:rPr lang="ko-KR" altLang="en-US" sz="1400" baseline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몬스터의 패턴 및 등장 밸런스 조절</a:t>
                      </a:r>
                      <a:endParaRPr lang="ko-KR" altLang="en-US" sz="1400" smtClean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r>
                        <a:rPr lang="ko-KR" altLang="en-US" sz="1600" b="1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마무리</a:t>
                      </a:r>
                      <a:endParaRPr lang="ko-KR" altLang="en-US" sz="16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최종 점검 및 </a:t>
                      </a:r>
                      <a:r>
                        <a:rPr lang="ko-KR" altLang="en-US" sz="140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릴리즈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버그잡기</a:t>
                      </a:r>
                      <a:r>
                        <a:rPr lang="en-US" altLang="ko-KR" sz="14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4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1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9442" y="476672"/>
            <a:ext cx="7125113" cy="924475"/>
          </a:xfrm>
        </p:spPr>
        <p:txBody>
          <a:bodyPr/>
          <a:lstStyle/>
          <a:p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자체 평가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288678"/>
              </p:ext>
            </p:extLst>
          </p:nvPr>
        </p:nvGraphicFramePr>
        <p:xfrm>
          <a:off x="1009650" y="1556792"/>
          <a:ext cx="745078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398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 항목</a:t>
                      </a:r>
                      <a:endParaRPr lang="ko-KR" altLang="en-US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평가</a:t>
                      </a:r>
                      <a:endParaRPr lang="en-US" altLang="ko-KR" b="0" dirty="0" smtClean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(A:</a:t>
                      </a:r>
                      <a:r>
                        <a:rPr lang="ko-KR" altLang="en-US" sz="10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매우잘함</a:t>
                      </a:r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B:</a:t>
                      </a:r>
                      <a:r>
                        <a:rPr lang="ko-KR" altLang="en-US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잘함</a:t>
                      </a:r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C:</a:t>
                      </a:r>
                      <a:r>
                        <a:rPr lang="ko-KR" altLang="en-US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보통</a:t>
                      </a:r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D:</a:t>
                      </a:r>
                      <a:r>
                        <a:rPr lang="ko-KR" altLang="en-US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못함</a:t>
                      </a:r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E:</a:t>
                      </a:r>
                      <a:r>
                        <a:rPr lang="ko-KR" altLang="en-US" sz="10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매우못함</a:t>
                      </a:r>
                      <a:r>
                        <a:rPr lang="en-US" altLang="ko-KR" sz="10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)</a:t>
                      </a:r>
                      <a:endParaRPr lang="ko-KR" altLang="en-US" sz="10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게임컨셉이</a:t>
                      </a:r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잘 표현되었는가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게임 핵심 </a:t>
                      </a:r>
                      <a:r>
                        <a:rPr lang="ko-KR" altLang="en-US" sz="16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메카닉의</a:t>
                      </a:r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 제시가 잘 되었는가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게임 실행 흐름이 잘 표현되었는가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A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개발 범위가 구체적이며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, </a:t>
                      </a:r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측정 가능한가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C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개발 계획이 구체적이며 </a:t>
                      </a:r>
                      <a:r>
                        <a:rPr lang="ko-KR" altLang="en-US" sz="1600" b="0" dirty="0" err="1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실행가능한가</a:t>
                      </a:r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?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B</a:t>
                      </a:r>
                      <a:endParaRPr lang="ko-KR" altLang="en-US" sz="1600" b="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7664" y="2660719"/>
            <a:ext cx="583264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감사합니다</a:t>
            </a:r>
            <a:r>
              <a:rPr lang="en-US" altLang="ko-KR" sz="72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altLang="ko-KR" sz="72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2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TM02455519[[fn=겨울]]</Template>
  <TotalTime>201</TotalTime>
  <Words>502</Words>
  <Application>Microsoft Office PowerPoint</Application>
  <PresentationFormat>화면 슬라이드 쇼(4:3)</PresentationFormat>
  <Paragraphs>138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Winter</vt:lpstr>
      <vt:lpstr>캠프 지키기 (Camp Defens)</vt:lpstr>
      <vt:lpstr>목차</vt:lpstr>
      <vt:lpstr>1. 게임 컨셉</vt:lpstr>
      <vt:lpstr>2. 게임 흐름 </vt:lpstr>
      <vt:lpstr>2. 게임 흐름</vt:lpstr>
      <vt:lpstr>3. 개발 범위</vt:lpstr>
      <vt:lpstr>4. 개발 계획</vt:lpstr>
      <vt:lpstr>5. 자체 평가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캠프 지키기 (Camp Defens)</dc:title>
  <dc:creator>Sounghyen</dc:creator>
  <cp:lastModifiedBy>Sounghyen</cp:lastModifiedBy>
  <cp:revision>15</cp:revision>
  <dcterms:created xsi:type="dcterms:W3CDTF">2015-09-20T14:09:05Z</dcterms:created>
  <dcterms:modified xsi:type="dcterms:W3CDTF">2015-09-21T07:58:46Z</dcterms:modified>
</cp:coreProperties>
</file>