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9" r:id="rId15"/>
    <p:sldId id="260" r:id="rId16"/>
    <p:sldId id="261" r:id="rId17"/>
    <p:sldId id="263" r:id="rId18"/>
    <p:sldId id="262" r:id="rId19"/>
    <p:sldId id="274" r:id="rId20"/>
    <p:sldId id="275" r:id="rId21"/>
    <p:sldId id="276" r:id="rId22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0" autoAdjust="0"/>
    <p:restoredTop sz="94660"/>
  </p:normalViewPr>
  <p:slideViewPr>
    <p:cSldViewPr>
      <p:cViewPr varScale="1">
        <p:scale>
          <a:sx n="66" d="100"/>
          <a:sy n="66" d="100"/>
        </p:scale>
        <p:origin x="-132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E22E-75EA-4271-9BF9-1DE869D4D148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3FA62-3730-4B4D-B5F1-16B1ED41E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8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3FA62-3730-4B4D-B5F1-16B1ED41ED4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4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3803" y="1122682"/>
            <a:ext cx="9143444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 b="0" cap="none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3803" y="3602357"/>
            <a:ext cx="9143444" cy="16554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0" cap="none" smtClean="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092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8D511084-3129-4B9A-ACBF-59495566E0C9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076" y="6356352"/>
            <a:ext cx="4114899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09480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4674A2F8-D738-423F-9A18-9324BF63D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4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092" y="365125"/>
            <a:ext cx="10514866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092" y="1825627"/>
            <a:ext cx="10514866" cy="435165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lvl="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228600" lvl="1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092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8D511084-3129-4B9A-ACBF-59495566E0C9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076" y="6356352"/>
            <a:ext cx="4114899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09480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4674A2F8-D738-423F-9A18-9324BF63D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3766" y="365127"/>
            <a:ext cx="2629192" cy="5812155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093" y="365127"/>
            <a:ext cx="7733928" cy="581215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lvl="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228600" lvl="1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092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8D511084-3129-4B9A-ACBF-59495566E0C9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076" y="6356352"/>
            <a:ext cx="4114899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09480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4674A2F8-D738-423F-9A18-9324BF63D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092" y="365125"/>
            <a:ext cx="10514866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092" y="1825627"/>
            <a:ext cx="10514866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lvl="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228600" lvl="1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092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8D511084-3129-4B9A-ACBF-59495566E0C9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076" y="6356352"/>
            <a:ext cx="4114899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09480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4674A2F8-D738-423F-9A18-9324BF63D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6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742" y="1710057"/>
            <a:ext cx="10514866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 b="0" cap="none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742" y="4589782"/>
            <a:ext cx="10514866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lv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092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8D511084-3129-4B9A-ACBF-59495566E0C9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076" y="6356352"/>
            <a:ext cx="4114899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09480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4674A2F8-D738-423F-9A18-9324BF63D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092" y="365125"/>
            <a:ext cx="10514866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838092" y="1825627"/>
            <a:ext cx="5181560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lvl="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228600" lvl="1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71398" y="1825627"/>
            <a:ext cx="5181560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lvl="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228600" lvl="1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092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8D511084-3129-4B9A-ACBF-59495566E0C9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076" y="6356352"/>
            <a:ext cx="4114899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09480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4674A2F8-D738-423F-9A18-9324BF63D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5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996" y="365125"/>
            <a:ext cx="10514866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997" y="1681482"/>
            <a:ext cx="5157434" cy="82359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lv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1" cap="none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839997" y="2505077"/>
            <a:ext cx="5157434" cy="3684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lvl="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228600" lvl="1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71397" y="1681482"/>
            <a:ext cx="5182831" cy="82359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lv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1" cap="none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71397" y="2505077"/>
            <a:ext cx="5182831" cy="3684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lvl="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228600" lvl="1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 b="0" cap="none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838092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8D511084-3129-4B9A-ACBF-59495566E0C9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038076" y="6356352"/>
            <a:ext cx="4114899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609480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4674A2F8-D738-423F-9A18-9324BF63D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9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092" y="365125"/>
            <a:ext cx="10514866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838092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8D511084-3129-4B9A-ACBF-59495566E0C9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038076" y="6356352"/>
            <a:ext cx="4114899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609480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4674A2F8-D738-423F-9A18-9324BF63D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2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838092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8D511084-3129-4B9A-ACBF-59495566E0C9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038076" y="6356352"/>
            <a:ext cx="4114899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609480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4674A2F8-D738-423F-9A18-9324BF63D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5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996" y="457202"/>
            <a:ext cx="3932043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0" cap="none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2831" y="987427"/>
            <a:ext cx="6172031" cy="4873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lvl="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b="0" cap="none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228600" lvl="1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b="0" cap="none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228600" lvl="2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b="0" cap="none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228600" lvl="3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b="0" cap="none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28600" lvl="4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 b="0" cap="none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39996" y="2057400"/>
            <a:ext cx="3932043" cy="3811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lv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092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8D511084-3129-4B9A-ACBF-59495566E0C9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076" y="6356352"/>
            <a:ext cx="4114899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09480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4674A2F8-D738-423F-9A18-9324BF63D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996" y="457202"/>
            <a:ext cx="3932043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0" cap="none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2831" y="987427"/>
            <a:ext cx="6172031" cy="4873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b="0" cap="none" smtClean="0">
                <a:latin typeface="맑은 고딕" charset="0"/>
                <a:ea typeface="맑은 고딕" charset="0"/>
              </a:rPr>
              <a:t>그림을 추가하려면 아이콘을 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39996" y="2057400"/>
            <a:ext cx="3932043" cy="3811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lv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092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8D511084-3129-4B9A-ACBF-59495566E0C9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076" y="6356352"/>
            <a:ext cx="4114899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09480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4674A2F8-D738-423F-9A18-9324BF63D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092" y="365125"/>
            <a:ext cx="10514866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092" y="1825627"/>
            <a:ext cx="10514866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092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8D511084-3129-4B9A-ACBF-59495566E0C9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076" y="6356352"/>
            <a:ext cx="4114899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09480" y="6356352"/>
            <a:ext cx="2743478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fld id="{4674A2F8-D738-423F-9A18-9324BF63D2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4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95006" y="990514"/>
            <a:ext cx="9143444" cy="2388235"/>
          </a:xfrm>
        </p:spPr>
        <p:txBody>
          <a:bodyPr/>
          <a:lstStyle/>
          <a:p>
            <a:r>
              <a:rPr lang="en-US" altLang="ko-KR" dirty="0" smtClean="0"/>
              <a:t>Forest de Amigo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94806" y="4653136"/>
            <a:ext cx="9143444" cy="1655445"/>
          </a:xfrm>
        </p:spPr>
        <p:txBody>
          <a:bodyPr>
            <a:noAutofit/>
          </a:bodyPr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2012180026 </a:t>
            </a:r>
            <a:r>
              <a:rPr lang="ko-KR" altLang="en-US" sz="2400" dirty="0" smtClean="0">
                <a:solidFill>
                  <a:schemeClr val="tx1"/>
                </a:solidFill>
              </a:rPr>
              <a:t>유승현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2012182005 </a:t>
            </a:r>
            <a:r>
              <a:rPr lang="ko-KR" altLang="en-US" sz="2400" dirty="0" smtClean="0">
                <a:solidFill>
                  <a:schemeClr val="tx1"/>
                </a:solidFill>
              </a:rPr>
              <a:t>김원호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2012182019 </a:t>
            </a:r>
            <a:r>
              <a:rPr lang="ko-KR" altLang="en-US" sz="2400" dirty="0" smtClean="0">
                <a:solidFill>
                  <a:schemeClr val="tx1"/>
                </a:solidFill>
              </a:rPr>
              <a:t>신원섭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2012182034 </a:t>
            </a:r>
            <a:r>
              <a:rPr lang="ko-KR" altLang="en-US" sz="2400" dirty="0" smtClean="0">
                <a:solidFill>
                  <a:schemeClr val="tx1"/>
                </a:solidFill>
              </a:rPr>
              <a:t>전상훈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0" y="0"/>
            <a:ext cx="12193905" cy="6859905"/>
          </a:xfrm>
          <a:prstGeom prst="rect">
            <a:avLst/>
          </a:prstGeom>
          <a:noFill/>
          <a:ln w="603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765415" y="-635"/>
            <a:ext cx="4422775" cy="274383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0" y="3343275"/>
            <a:ext cx="5332095" cy="3514090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헤드 </a:t>
            </a:r>
            <a:r>
              <a:rPr lang="ko-KR" altLang="en-US" dirty="0" err="1" smtClean="0"/>
              <a:t>트레킹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800" dirty="0" smtClean="0"/>
              <a:t>특정 장소에서 캐릭터들 마다 할 수 있는 행동이 다르며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헤드 </a:t>
            </a:r>
            <a:r>
              <a:rPr lang="ko-KR" altLang="en-US" sz="2800" dirty="0" err="1" smtClean="0"/>
              <a:t>트레킹을</a:t>
            </a:r>
            <a:r>
              <a:rPr lang="ko-KR" altLang="en-US" sz="2800" dirty="0" smtClean="0"/>
              <a:t> 이용하여 </a:t>
            </a:r>
            <a:r>
              <a:rPr lang="ko-KR" altLang="en-US" sz="2800" dirty="0" err="1" smtClean="0"/>
              <a:t>트리거를</a:t>
            </a:r>
            <a:r>
              <a:rPr lang="ko-KR" altLang="en-US" sz="2800" dirty="0" smtClean="0"/>
              <a:t> 작동하거나 캐릭터들의 진행을 도와줄 수 있다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기믹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언덕 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주변의 사물을 이용하여 지렛대를 </a:t>
            </a:r>
            <a:r>
              <a:rPr lang="ko-KR" altLang="en-US" sz="1600" dirty="0" err="1" smtClean="0"/>
              <a:t>만듬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토끼가 언덕을 올라가 지렛대로 떨어지며 비버를 언덕 위로 올려줌</a:t>
            </a:r>
            <a:endParaRPr lang="en-US" altLang="ko-KR" sz="1600" dirty="0" smtClean="0"/>
          </a:p>
          <a:p>
            <a:r>
              <a:rPr lang="ko-KR" altLang="en-US" sz="2000" dirty="0" smtClean="0"/>
              <a:t>늪 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캐릭터들로 나무들을 운반해 </a:t>
            </a:r>
            <a:r>
              <a:rPr lang="ko-KR" altLang="en-US" sz="1600" dirty="0" err="1" smtClean="0"/>
              <a:t>땟목을</a:t>
            </a:r>
            <a:r>
              <a:rPr lang="ko-KR" altLang="en-US" sz="1600" dirty="0" smtClean="0"/>
              <a:t> 만든다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플레이어는 헤드 </a:t>
            </a:r>
            <a:r>
              <a:rPr lang="ko-KR" altLang="en-US" sz="1600" dirty="0" err="1" smtClean="0"/>
              <a:t>트레킹으로</a:t>
            </a:r>
            <a:r>
              <a:rPr lang="ko-KR" altLang="en-US" sz="1600" dirty="0" smtClean="0"/>
              <a:t> 악어를 유인하고 캐릭터를 무사히 건너게 한다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  <a:p>
            <a:r>
              <a:rPr lang="ko-KR" altLang="en-US" sz="2000" dirty="0" smtClean="0"/>
              <a:t>강 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비버는 강을 건너 건너편의 나무를 쓰러뜨림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토끼는 나무를 건넘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원숭이들이 사과를 던지면서 방해함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숲 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주변에 수풀이 무성하고 곳곳에 벌통이 숨겨져 있음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캐릭터가 벌통을 건드리고 가면 벌들이 나와 플레이어의 시야를 방해함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비버가 나무를 쓰러뜨려 방해를 막을 수 있다</a:t>
            </a:r>
            <a:endParaRPr lang="en-US" altLang="ko-KR" sz="1600" dirty="0" smtClean="0"/>
          </a:p>
          <a:p>
            <a:r>
              <a:rPr lang="ko-KR" altLang="en-US" sz="2000" dirty="0" smtClean="0"/>
              <a:t>협곡 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길이 큰 바위로 막혀있음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토끼가 위로 올라가 적당한 크기의 돌들을 아래로 떨어 </a:t>
            </a:r>
            <a:r>
              <a:rPr lang="ko-KR" altLang="en-US" sz="1600" dirty="0" err="1" smtClean="0"/>
              <a:t>뜨림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비버가 떨어 진 돌들로 계단을 만들어 지나감</a:t>
            </a:r>
            <a:endParaRPr lang="en-US" altLang="ko-KR" sz="1600" dirty="0" smtClean="0"/>
          </a:p>
          <a:p>
            <a:r>
              <a:rPr lang="ko-KR" altLang="en-US" sz="2000" dirty="0" smtClean="0"/>
              <a:t>보스스테이지 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고릴라는 항상 토끼를 향해 돌진함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비버는 주위의 나무를 갉아 쓰러뜨려 고릴라를 넘어뜨림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토끼는 넘어진 고릴라에게 다가가 화살을 뽑음 </a:t>
            </a:r>
            <a:r>
              <a:rPr lang="en-US" altLang="ko-KR" sz="1600" dirty="0" smtClean="0"/>
              <a:t>(3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Unity</a:t>
            </a:r>
            <a:r>
              <a:rPr lang="ko-KR" altLang="en-US" dirty="0" smtClean="0"/>
              <a:t> </a:t>
            </a:r>
            <a:r>
              <a:rPr lang="en-US" altLang="ko-KR" dirty="0" smtClean="0"/>
              <a:t>5.5</a:t>
            </a:r>
          </a:p>
          <a:p>
            <a:pPr lvl="1"/>
            <a:r>
              <a:rPr lang="en-US" altLang="ko-KR" dirty="0" smtClean="0"/>
              <a:t>Visual Studio2015</a:t>
            </a:r>
          </a:p>
          <a:p>
            <a:pPr lvl="1"/>
            <a:r>
              <a:rPr lang="en-US" altLang="ko-KR" dirty="0" smtClean="0"/>
              <a:t>3DMAX</a:t>
            </a:r>
          </a:p>
          <a:p>
            <a:pPr lvl="1"/>
            <a:r>
              <a:rPr lang="en-US" altLang="ko-KR" dirty="0" err="1" smtClean="0"/>
              <a:t>zBrush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Oculus Rift SDK</a:t>
            </a:r>
          </a:p>
          <a:p>
            <a:pPr lvl="1"/>
            <a:r>
              <a:rPr lang="en-US" altLang="ko-KR" dirty="0" smtClean="0"/>
              <a:t>Window 7, 10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42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기술적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객체의 상황에 맞춘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멀미감을</a:t>
            </a:r>
            <a:r>
              <a:rPr lang="ko-KR" altLang="en-US" dirty="0" smtClean="0"/>
              <a:t> 줄이기 위한 카메라 움직임 기법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서버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 매니저를 이용한 서버 구축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MySQL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</a:t>
            </a:r>
            <a:r>
              <a:rPr lang="ko-KR" altLang="en-US" dirty="0" smtClean="0"/>
              <a:t>와 클라이언트간의 연동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그래픽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3dMax</a:t>
            </a:r>
            <a:r>
              <a:rPr lang="ko-KR" altLang="en-US" dirty="0" smtClean="0"/>
              <a:t>를 이용한 모델링 구현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Zbrush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맵소스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기술적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상황에 맞는 목적을 이용한 </a:t>
            </a:r>
            <a:r>
              <a:rPr lang="en-US" altLang="ko-KR" dirty="0" smtClean="0"/>
              <a:t>AI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헤드트레킹</a:t>
            </a:r>
            <a:r>
              <a:rPr lang="ko-KR" altLang="en-US" dirty="0" smtClean="0"/>
              <a:t> 기술 적용</a:t>
            </a:r>
            <a:endParaRPr lang="en-US" altLang="ko-KR" dirty="0"/>
          </a:p>
          <a:p>
            <a:pPr lvl="2"/>
            <a:r>
              <a:rPr lang="en-US" altLang="ko-KR" dirty="0" smtClean="0"/>
              <a:t> VR</a:t>
            </a:r>
            <a:r>
              <a:rPr lang="ko-KR" altLang="en-US" dirty="0" smtClean="0"/>
              <a:t>기기로 보는 기능 뿐만 아닌 플레이어와 객체 간의 상호작용할 수 있는 조작법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9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기술적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smtClean="0"/>
              <a:t>DB </a:t>
            </a:r>
            <a:r>
              <a:rPr lang="ko-KR" altLang="en-US" smtClean="0"/>
              <a:t>스키마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ko-KR" altLang="en-US" dirty="0" smtClean="0"/>
              <a:t>장소   </a:t>
            </a:r>
            <a:r>
              <a:rPr lang="en-US" altLang="ko-KR" dirty="0" smtClean="0"/>
              <a:t>2 .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캐릭터 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endParaRPr lang="en-US" altLang="ko-KR" dirty="0"/>
          </a:p>
          <a:p>
            <a:pPr marL="971550" lvl="1" indent="-457200"/>
            <a:r>
              <a:rPr lang="ko-KR" altLang="en-US" dirty="0" smtClean="0"/>
              <a:t>서버 매니저 컴포넌트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ko-KR" altLang="en-US" dirty="0" smtClean="0"/>
              <a:t>동기화 객체 설정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ko-KR" altLang="en-US" dirty="0" smtClean="0"/>
              <a:t>객체 내 동기화 변수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08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기술적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바이패드를</a:t>
            </a:r>
            <a:r>
              <a:rPr lang="ko-KR" altLang="en-US" dirty="0" smtClean="0"/>
              <a:t> 이용한 애니메이션 제작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zBrush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스컬핑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페인팅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/>
        </p:nvGraphicFramePr>
        <p:xfrm>
          <a:off x="1583293" y="1700808"/>
          <a:ext cx="8159845" cy="38884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35928"/>
                <a:gridCol w="5923917"/>
              </a:tblGrid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유승현</a:t>
                      </a:r>
                      <a:endParaRPr lang="ko-KR" altLang="en-US" b="0" dirty="0"/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네트워크 프레임워크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ko-KR" altLang="en-US" b="0" dirty="0" smtClean="0"/>
                        <a:t>사운드</a:t>
                      </a:r>
                      <a:r>
                        <a:rPr lang="en-US" altLang="ko-KR" b="0" dirty="0" smtClean="0"/>
                        <a:t>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ko-KR" altLang="en-US" b="0" baseline="0" dirty="0" smtClean="0"/>
                        <a:t>텍스트</a:t>
                      </a:r>
                      <a:r>
                        <a:rPr lang="en-US" altLang="ko-KR" b="0" baseline="0" dirty="0" smtClean="0"/>
                        <a:t>, </a:t>
                      </a:r>
                      <a:endParaRPr lang="ko-KR" altLang="en-US" b="0" dirty="0"/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김원호</a:t>
                      </a:r>
                      <a:endParaRPr lang="ko-KR" altLang="en-US" dirty="0"/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클라이언트 프레임워크</a:t>
                      </a:r>
                      <a:r>
                        <a:rPr lang="en-US" altLang="ko-KR" dirty="0" smtClean="0"/>
                        <a:t>, AI, </a:t>
                      </a:r>
                      <a:r>
                        <a:rPr lang="ko-KR" altLang="en-US" dirty="0" smtClean="0"/>
                        <a:t>카메라</a:t>
                      </a:r>
                      <a:endParaRPr lang="ko-KR" altLang="en-US" dirty="0"/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전상훈</a:t>
                      </a:r>
                      <a:endParaRPr lang="ko-KR" altLang="en-US" dirty="0"/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클라이언트 프레임워크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기믹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트리거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맵툴</a:t>
                      </a:r>
                      <a:endParaRPr lang="ko-KR" altLang="en-US" dirty="0"/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신원섭</a:t>
                      </a:r>
                      <a:endParaRPr lang="ko-KR" altLang="en-US" dirty="0"/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캐릭터 모델링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소스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8702" y="2114549"/>
            <a:ext cx="9937104" cy="132651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7134" y="1253489"/>
            <a:ext cx="4536504" cy="435165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연구 목적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게임 소개 및 특징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기술적 요소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noFill/>
          <a:ln w="603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0"/>
            <a:ext cx="2564765" cy="214820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50850" y="1782445"/>
            <a:ext cx="1518285" cy="507682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835025" y="1073150"/>
            <a:ext cx="447675" cy="192976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pic>
        <p:nvPicPr>
          <p:cNvPr id="1026" name="Picture 2" descr="C:\Users\admin\Documents\oCam\캡처_2016_12_15_09_13_19_3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313" y="1700808"/>
            <a:ext cx="11231786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35270" y="3068961"/>
            <a:ext cx="710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감사합니다</a:t>
            </a:r>
            <a:r>
              <a:rPr lang="en-US" altLang="ko-KR" sz="3600" b="1" dirty="0" smtClean="0"/>
              <a:t>.</a:t>
            </a:r>
            <a:endParaRPr lang="ko-KR" alt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요즘 주목 받고 있는 </a:t>
            </a:r>
            <a:r>
              <a:rPr lang="en-US" altLang="ko-KR" sz="2400" dirty="0" smtClean="0">
                <a:latin typeface="+mn-ea"/>
              </a:rPr>
              <a:t>VR</a:t>
            </a:r>
            <a:r>
              <a:rPr lang="ko-KR" altLang="en-US" sz="2400" dirty="0" smtClean="0">
                <a:latin typeface="+mn-ea"/>
              </a:rPr>
              <a:t>게임을 만들기 위해 현재 대중화 되어있는 </a:t>
            </a:r>
            <a:r>
              <a:rPr lang="ko-KR" altLang="en-US" sz="2400" dirty="0" err="1" smtClean="0">
                <a:latin typeface="+mn-ea"/>
              </a:rPr>
              <a:t>유니티</a:t>
            </a:r>
            <a:r>
              <a:rPr lang="ko-KR" altLang="en-US" sz="2400" dirty="0" smtClean="0">
                <a:latin typeface="+mn-ea"/>
              </a:rPr>
              <a:t> 엔진을 기반으로 구현</a:t>
            </a:r>
            <a:endParaRPr lang="en-US" altLang="ko-KR" sz="2400" dirty="0" smtClean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클라이언트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AI, </a:t>
            </a:r>
            <a:r>
              <a:rPr lang="ko-KR" altLang="en-US" sz="2000" dirty="0" smtClean="0">
                <a:latin typeface="+mn-ea"/>
              </a:rPr>
              <a:t>오브젝</a:t>
            </a:r>
            <a:r>
              <a:rPr lang="ko-KR" altLang="en-US" sz="2000" dirty="0">
                <a:latin typeface="+mn-ea"/>
              </a:rPr>
              <a:t>트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카메라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서버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다중 접속</a:t>
            </a:r>
            <a:r>
              <a:rPr lang="en-US" altLang="ko-KR" sz="2000" dirty="0" smtClean="0">
                <a:latin typeface="+mn-ea"/>
              </a:rPr>
              <a:t>(2</a:t>
            </a:r>
            <a:r>
              <a:rPr lang="ko-KR" altLang="en-US" sz="2000" dirty="0" smtClean="0">
                <a:latin typeface="+mn-ea"/>
              </a:rPr>
              <a:t>개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r>
              <a:rPr lang="ko-KR" altLang="en-US" sz="2400" dirty="0" smtClean="0">
                <a:latin typeface="+mn-ea"/>
              </a:rPr>
              <a:t>그래픽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모델링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애니메이션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err="1" smtClean="0">
                <a:latin typeface="+mn-ea"/>
              </a:rPr>
              <a:t>맵</a:t>
            </a:r>
            <a:r>
              <a:rPr lang="ko-KR" altLang="en-US" sz="2000" dirty="0" smtClean="0">
                <a:latin typeface="+mn-ea"/>
              </a:rPr>
              <a:t> 소스</a:t>
            </a:r>
            <a:endParaRPr lang="en-US" altLang="ko-KR" sz="2400" dirty="0" smtClean="0">
              <a:latin typeface="+mn-ea"/>
            </a:endParaRPr>
          </a:p>
          <a:p>
            <a:pPr marL="0" indent="0">
              <a:buNone/>
            </a:pPr>
            <a:endParaRPr lang="en-US" altLang="ko-KR" sz="2400" dirty="0" smtClean="0">
              <a:latin typeface="양재인장체M" panose="02020603020101020101" pitchFamily="18" charset="-127"/>
              <a:ea typeface="양재인장체M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양재인장체M" panose="02020603020101020101" pitchFamily="18" charset="-127"/>
              <a:ea typeface="양재인장체M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양재인장체M" panose="02020603020101020101" pitchFamily="18" charset="-127"/>
              <a:ea typeface="양재인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7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어드벤쳐</a:t>
            </a:r>
            <a:r>
              <a:rPr lang="ko-KR" altLang="en-US" dirty="0" smtClean="0"/>
              <a:t> 게임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플렛폼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PC &amp; </a:t>
            </a:r>
            <a:r>
              <a:rPr lang="ko-KR" altLang="en-US" dirty="0" err="1" smtClean="0"/>
              <a:t>오큘러스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시점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인칭 시점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3000" dirty="0" smtClean="0"/>
          </a:p>
          <a:p>
            <a:r>
              <a:rPr lang="ko-KR" altLang="en-US" sz="3000" dirty="0" smtClean="0"/>
              <a:t>게임 진행 </a:t>
            </a:r>
            <a:r>
              <a:rPr lang="en-US" altLang="ko-KR" sz="3000" dirty="0" smtClean="0"/>
              <a:t>:</a:t>
            </a:r>
            <a:br>
              <a:rPr lang="en-US" altLang="ko-KR" sz="3000" dirty="0" smtClean="0"/>
            </a:br>
            <a:r>
              <a:rPr lang="en-US" altLang="ko-KR" sz="3000" dirty="0" smtClean="0"/>
              <a:t>- </a:t>
            </a:r>
            <a:r>
              <a:rPr lang="ko-KR" altLang="en-US" sz="3000" dirty="0" smtClean="0"/>
              <a:t>플레이어는 </a:t>
            </a:r>
            <a:r>
              <a:rPr lang="en-US" altLang="ko-KR" sz="3000" dirty="0" smtClean="0"/>
              <a:t>1p</a:t>
            </a:r>
            <a:r>
              <a:rPr lang="ko-KR" altLang="en-US" sz="3000" dirty="0" smtClean="0"/>
              <a:t>일 때는 캐릭터 </a:t>
            </a:r>
            <a:r>
              <a:rPr lang="en-US" altLang="ko-KR" sz="3000" dirty="0" smtClean="0"/>
              <a:t>2</a:t>
            </a:r>
            <a:r>
              <a:rPr lang="ko-KR" altLang="en-US" sz="3000" dirty="0" smtClean="0"/>
              <a:t>가지를 태그 버튼을 이용하여 둘 다 이용한다</a:t>
            </a:r>
            <a:r>
              <a:rPr lang="en-US" altLang="ko-KR" sz="3000" dirty="0" smtClean="0"/>
              <a:t>.</a:t>
            </a:r>
            <a:br>
              <a:rPr lang="en-US" altLang="ko-KR" sz="3000" dirty="0" smtClean="0"/>
            </a:br>
            <a:r>
              <a:rPr lang="en-US" altLang="ko-KR" sz="3000" dirty="0" smtClean="0"/>
              <a:t>- </a:t>
            </a:r>
            <a:r>
              <a:rPr lang="ko-KR" altLang="en-US" sz="3000" dirty="0" smtClean="0"/>
              <a:t>플레이어가 </a:t>
            </a:r>
            <a:r>
              <a:rPr lang="en-US" altLang="ko-KR" sz="3000" dirty="0" smtClean="0"/>
              <a:t>2p</a:t>
            </a:r>
            <a:r>
              <a:rPr lang="ko-KR" altLang="en-US" sz="3000" dirty="0" smtClean="0"/>
              <a:t>일 때는 캐릭터를 각각 하나씩 이용한다</a:t>
            </a:r>
            <a:r>
              <a:rPr lang="en-US" altLang="ko-KR" sz="3000" dirty="0" smtClean="0"/>
              <a:t>.</a:t>
            </a:r>
            <a:br>
              <a:rPr lang="en-US" altLang="ko-KR" sz="3000" dirty="0" smtClean="0"/>
            </a:br>
            <a:r>
              <a:rPr lang="en-US" altLang="ko-KR" sz="3000" dirty="0" smtClean="0"/>
              <a:t>- </a:t>
            </a:r>
            <a:r>
              <a:rPr lang="ko-KR" altLang="en-US" sz="3000" dirty="0" smtClean="0"/>
              <a:t>플레이어는 모든 통로를 지나서 보스에게 도달한다</a:t>
            </a:r>
            <a:r>
              <a:rPr lang="en-US" altLang="ko-KR" sz="3000" dirty="0" smtClean="0"/>
              <a:t>.</a:t>
            </a:r>
            <a:br>
              <a:rPr lang="en-US" altLang="ko-KR" sz="3000" dirty="0" smtClean="0"/>
            </a:br>
            <a:r>
              <a:rPr lang="en-US" altLang="ko-KR" sz="3000" dirty="0" smtClean="0"/>
              <a:t>- </a:t>
            </a:r>
            <a:r>
              <a:rPr lang="ko-KR" altLang="en-US" sz="3000" dirty="0" smtClean="0"/>
              <a:t>통로에 있는 </a:t>
            </a:r>
            <a:r>
              <a:rPr lang="ko-KR" altLang="en-US" sz="3000" dirty="0" err="1" smtClean="0"/>
              <a:t>기믹들은</a:t>
            </a:r>
            <a:r>
              <a:rPr lang="ko-KR" altLang="en-US" sz="3000" dirty="0" smtClean="0"/>
              <a:t> 컨트롤로 지나가거나 헤드 </a:t>
            </a:r>
            <a:r>
              <a:rPr lang="ko-KR" altLang="en-US" sz="3000" dirty="0" err="1" smtClean="0"/>
              <a:t>트레킹을</a:t>
            </a:r>
            <a:r>
              <a:rPr lang="ko-KR" altLang="en-US" sz="3000" dirty="0" smtClean="0"/>
              <a:t> 이용하여 캐릭터를 도와준다</a:t>
            </a:r>
            <a:r>
              <a:rPr lang="en-US" altLang="ko-KR" sz="30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플레이어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캐릭터는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토끼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비버 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토끼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높은 점프력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빠른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치료기술을 가지고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비버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지렛대 제작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나무깍기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헤엄치기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강한 이빨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컨트롤러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98" y="2132856"/>
            <a:ext cx="9407821" cy="41764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5243" y="6093296"/>
            <a:ext cx="364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컨트롤러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플레이 방식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400" dirty="0" smtClean="0"/>
              <a:t>각 캐릭터는 다양한 </a:t>
            </a:r>
            <a:r>
              <a:rPr lang="ko-KR" altLang="en-US" sz="2400" dirty="0" err="1" smtClean="0"/>
              <a:t>기믹을</a:t>
            </a:r>
            <a:r>
              <a:rPr lang="ko-KR" altLang="en-US" sz="2400" dirty="0" smtClean="0"/>
              <a:t> 활용하여 </a:t>
            </a:r>
            <a:r>
              <a:rPr lang="ko-KR" altLang="en-US" sz="2400" dirty="0" err="1" smtClean="0"/>
              <a:t>맵을</a:t>
            </a:r>
            <a:r>
              <a:rPr lang="ko-KR" altLang="en-US" sz="2400" dirty="0" smtClean="0"/>
              <a:t> 진행한다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2" y="3192389"/>
            <a:ext cx="5325501" cy="194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14" y="3192388"/>
            <a:ext cx="4703910" cy="19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23265" y="5301208"/>
            <a:ext cx="691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2,3)</a:t>
            </a:r>
            <a:r>
              <a:rPr lang="ko-KR" altLang="en-US" dirty="0" err="1" smtClean="0"/>
              <a:t>기믹을</a:t>
            </a:r>
            <a:r>
              <a:rPr lang="ko-KR" altLang="en-US" dirty="0" smtClean="0"/>
              <a:t> 이용한 플레이 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브라더즈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카메라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400" dirty="0" smtClean="0"/>
              <a:t>카메라 </a:t>
            </a:r>
            <a:r>
              <a:rPr lang="ko-KR" altLang="en-US" sz="2400" dirty="0" err="1" smtClean="0"/>
              <a:t>뷰를</a:t>
            </a:r>
            <a:r>
              <a:rPr lang="ko-KR" altLang="en-US" sz="2400" dirty="0" smtClean="0"/>
              <a:t> 통해 기존 게임 플레이에서 확인 불가능한 시야확보를 가능하다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카메라 </a:t>
            </a:r>
            <a:r>
              <a:rPr lang="ko-KR" altLang="en-US" sz="2400" dirty="0" err="1" smtClean="0"/>
              <a:t>뷰</a:t>
            </a:r>
            <a:r>
              <a:rPr lang="ko-KR" altLang="en-US" sz="2400" dirty="0" smtClean="0"/>
              <a:t> 내의 시점에서 캐릭터가 움직이며 해당 반경 범위를 벗어나면 그때 카메라 위치를 캐릭터를 따라가게 한다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319</TotalTime>
  <Words>510</Words>
  <Application>Microsoft Office PowerPoint</Application>
  <PresentationFormat>사용자 지정</PresentationFormat>
  <Paragraphs>144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테마1</vt:lpstr>
      <vt:lpstr>Forest de Amigo</vt:lpstr>
      <vt:lpstr>목차</vt:lpstr>
      <vt:lpstr>연구 목적</vt:lpstr>
      <vt:lpstr>게임 소개 및 특징</vt:lpstr>
      <vt:lpstr>게임 소개 및 특징</vt:lpstr>
      <vt:lpstr>게임 소개 및 특징</vt:lpstr>
      <vt:lpstr>게임 소개 및 특징</vt:lpstr>
      <vt:lpstr>게임 소개 및 특징</vt:lpstr>
      <vt:lpstr>게임 소개 및 특징</vt:lpstr>
      <vt:lpstr>게임 소개 및 특징</vt:lpstr>
      <vt:lpstr>게임 소개 및 특징</vt:lpstr>
      <vt:lpstr>게임 소개 및 특징</vt:lpstr>
      <vt:lpstr>게임 소개 및 특징</vt:lpstr>
      <vt:lpstr>개발 환경</vt:lpstr>
      <vt:lpstr>기술적 요소</vt:lpstr>
      <vt:lpstr>기술적 요소</vt:lpstr>
      <vt:lpstr>기술적 요소</vt:lpstr>
      <vt:lpstr>기술적 요소</vt:lpstr>
      <vt:lpstr>역할 분담</vt:lpstr>
      <vt:lpstr>개발 일정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kkk</dc:creator>
  <cp:lastModifiedBy>SeungHyen</cp:lastModifiedBy>
  <cp:revision>22</cp:revision>
  <dcterms:created xsi:type="dcterms:W3CDTF">2016-12-09T08:53:00Z</dcterms:created>
  <dcterms:modified xsi:type="dcterms:W3CDTF">2016-12-15T14:17:26Z</dcterms:modified>
</cp:coreProperties>
</file>