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2" r:id="rId7"/>
  </p:sldMasterIdLst>
  <p:sldIdLst>
    <p:sldId id="257" r:id="rId1"/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299"/>
    <p:restoredTop sz="96190"/>
  </p:normal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slideMaster" Target="slideMasters/slideMaster1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40A130E-E3B8-4EBE-931F-81B26B8448AA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CA348888-F454-4AD2-BA62-3AF29D9807C0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6FEC12-A4C9-4837-AF94-AD867782C04C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7F84A3-4F29-4053-ACFD-1BAF2D3F140C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953836A-82A3-4C8B-9D31-CD724F3673ED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D2EBAF6-36D0-4DD8-B695-D4C1B37E35D6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60728D28-603B-4EFC-80F8-17E5E9107035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27A1F4E-0809-4239-8034-C38E431DAF92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E0DA496-7307-4E8B-88DE-CB97B48BAB6F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8721E90-850C-410B-8B89-8394F580CFDA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22D86A-5F52-4165-8473-F1B836277586}" type="datetime1">
              <a:rPr lang="ko-KR" altLang="en-US"/>
              <a:pPr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683514" y="1416939"/>
            <a:ext cx="1800225" cy="362712"/>
          </a:xfrm>
          <a:prstGeom prst="rect">
            <a:avLst/>
          </a:prstGeom>
        </p:spPr>
        <p:txBody>
          <a:bodyPr wrap="square">
            <a:spAutoFit/>
          </a:bodyPr>
          <a:p>
            <a:pPr/>
            <a:endParaRPr lang="ko-KR" altLang="en-US"/>
          </a:p>
        </p:txBody>
      </p:sp>
      <p:sp>
        <p:nvSpPr>
          <p:cNvPr id="5" name="직사각형 4"/>
          <p:cNvSpPr txBox="1"/>
          <p:nvPr/>
        </p:nvSpPr>
        <p:spPr>
          <a:xfrm>
            <a:off x="683466" y="1416939"/>
            <a:ext cx="7704963" cy="905637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1.씬을 불러오기 전의 메인 씬에서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en-US" altLang="ko-KR"/>
              <a:t>Awake -&gt; OnEnable -&gt; Start -&gt; Update</a:t>
            </a:r>
            <a:r>
              <a:rPr lang="ko-KR" altLang="en-US"/>
              <a:t> 순으로 진행됨</a:t>
            </a:r>
            <a:endParaRPr lang="ko-KR" altLang="en-US"/>
          </a:p>
        </p:txBody>
      </p:sp>
      <p:sp>
        <p:nvSpPr>
          <p:cNvPr id="6" name="직사각형 5"/>
          <p:cNvSpPr txBox="1"/>
          <p:nvPr/>
        </p:nvSpPr>
        <p:spPr>
          <a:xfrm>
            <a:off x="2483739" y="116585"/>
            <a:ext cx="914400" cy="367284"/>
          </a:xfrm>
          <a:prstGeom prst="rect">
            <a:avLst/>
          </a:prstGeom>
        </p:spPr>
        <p:txBody>
          <a:bodyPr>
            <a:spAutoFit/>
          </a:bodyPr>
          <a:p>
            <a:pPr/>
            <a:endParaRPr lang="ko-KR" altLang="en-US"/>
          </a:p>
        </p:txBody>
      </p:sp>
      <p:sp>
        <p:nvSpPr>
          <p:cNvPr id="7" name="직사각형 6"/>
          <p:cNvSpPr txBox="1"/>
          <p:nvPr/>
        </p:nvSpPr>
        <p:spPr>
          <a:xfrm>
            <a:off x="3203829" y="2641092"/>
            <a:ext cx="5184601" cy="910209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2.</a:t>
            </a:r>
            <a:r>
              <a:rPr lang="en-US" altLang="ko-KR"/>
              <a:t>Start</a:t>
            </a:r>
            <a:r>
              <a:rPr lang="ko-KR" altLang="en-US"/>
              <a:t>에서 씬을 불러오게되면</a:t>
            </a:r>
            <a:endParaRPr lang="ko-KR" altLang="en-US"/>
          </a:p>
          <a:p>
            <a:pPr/>
            <a:r>
              <a:rPr lang="ko-KR" altLang="en-US"/>
              <a:t>기존씬의 </a:t>
            </a:r>
            <a:r>
              <a:rPr lang="en-US" altLang="ko-KR"/>
              <a:t>Update</a:t>
            </a:r>
            <a:r>
              <a:rPr lang="ko-KR" altLang="en-US"/>
              <a:t>가 진행되면서</a:t>
            </a:r>
            <a:r>
              <a:rPr lang="en-US" altLang="ko-KR"/>
              <a:t> </a:t>
            </a:r>
            <a:r>
              <a:rPr lang="ko-KR" altLang="en-US"/>
              <a:t>씬이 로딩 되면</a:t>
            </a:r>
            <a:endParaRPr lang="ko-KR" altLang="en-US"/>
          </a:p>
          <a:p>
            <a:pPr/>
            <a:r>
              <a:rPr lang="ko-KR" altLang="en-US"/>
              <a:t>다음 씬의 </a:t>
            </a:r>
            <a:r>
              <a:rPr lang="en-US" altLang="ko-KR"/>
              <a:t>Awake -&gt; OnEnable -&gt; Start </a:t>
            </a:r>
            <a:r>
              <a:rPr lang="ko-KR" altLang="en-US"/>
              <a:t>가 진행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323469" y="332609"/>
            <a:ext cx="8425053" cy="228486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게임 프레임 워크 </a:t>
            </a:r>
            <a:r>
              <a:rPr lang="en-US" altLang="ko-KR"/>
              <a:t>sript</a:t>
            </a:r>
            <a:endParaRPr lang="en-US" altLang="ko-KR"/>
          </a:p>
          <a:p>
            <a:pPr/>
            <a:endParaRPr lang="en-US" altLang="ko-KR"/>
          </a:p>
          <a:p>
            <a:pPr/>
            <a:r>
              <a:rPr lang="ko-KR" altLang="en-US"/>
              <a:t>1. 스타트에서</a:t>
            </a:r>
            <a:endParaRPr lang="ko-KR" altLang="en-US"/>
          </a:p>
          <a:p>
            <a:pPr/>
            <a:r>
              <a:rPr lang="ko-KR" altLang="en-US"/>
              <a:t>	메인 카메라 테그를 찾아서 락을 건다.</a:t>
            </a:r>
            <a:endParaRPr lang="ko-KR" altLang="en-US"/>
          </a:p>
          <a:p>
            <a:pPr/>
            <a:r>
              <a:rPr lang="ko-KR" altLang="en-US"/>
              <a:t>	메뉴 코루틴을 무한으로 돌린다.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2. 메뉴코루틴에서는</a:t>
            </a:r>
            <a:endParaRPr lang="ko-KR" altLang="en-US"/>
          </a:p>
          <a:p>
            <a:pPr/>
            <a:r>
              <a:rPr lang="ko-KR" altLang="en-US"/>
              <a:t>	스페이스 바를 누르면 마우스 락이 풀리거나 걸리는 것을 놓았다.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11505" y="1134808"/>
            <a:ext cx="8785098" cy="358712"/>
          </a:xfrm>
          <a:prstGeom prst="rect">
            <a:avLst/>
          </a:prstGeom>
        </p:spPr>
        <p:txBody>
          <a:bodyPr wrap="square">
            <a:spAutoFit/>
          </a:bodyPr>
          <a:p>
            <a:pPr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442" y="168401"/>
            <a:ext cx="4176522" cy="146037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l" latinLnBrk="1" hangingPunct="1"/>
            <a:r>
              <a:rPr lang="ko-KR" altLang="en-US"/>
              <a:t>ㅇ</a:t>
            </a:r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씬 컨트롤러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algn="l" latinLnBrk="1" hangingPunct="1"/>
            <a:r>
              <a:rPr xmlns:mc="http://schemas.openxmlformats.org/markup-compatibility/2006" xmlns:hp="http://schemas.haansoft.com/office/presentation/8.0" lang="en-US" altLang="ko-KR" sz="1800" b="0" i="0" spc="5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Start : </a:t>
            </a:r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듀토리얼 씬을 불러온다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algn="l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플레이어 세이브 데이터에, 시작 위치를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algn="l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"TutorialStarting"라는 이름 선언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algn="l" latinLnBrk="1" hangingPunct="1"/>
            <a:endParaRPr lang="ko-KR" altLang="en-US"/>
          </a:p>
        </p:txBody>
      </p:sp>
      <p:cxnSp>
        <p:nvCxnSpPr>
          <p:cNvPr id="5" name="직선 화살표 연결선 4"/>
          <p:cNvCxnSpPr>
            <a:endCxn id="6" idx="0"/>
          </p:cNvCxnSpPr>
          <p:nvPr/>
        </p:nvCxnSpPr>
        <p:spPr>
          <a:xfrm rot="16200000" flipH="1">
            <a:off x="4143900" y="1038655"/>
            <a:ext cx="946213" cy="666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55635" y="1844802"/>
            <a:ext cx="6588823" cy="2664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듀토리얼세팅(</a:t>
            </a:r>
            <a:r>
              <a:rPr lang="en-US" altLang="ko-KR">
                <a:solidFill>
                  <a:schemeClr val="tx1"/>
                </a:solidFill>
              </a:rPr>
              <a:t>TutorialSetting)</a:t>
            </a:r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Start -&gt;</a:t>
            </a:r>
            <a:r>
              <a:rPr lang="ko-KR" altLang="en-US">
                <a:solidFill>
                  <a:schemeClr val="tx1"/>
                </a:solidFill>
              </a:rPr>
              <a:t> 플레이어 테그를 이용하여 플레이어를 찾는다.</a:t>
            </a:r>
            <a:endParaRPr lang="ko-KR" altLang="en-US">
              <a:solidFill>
                <a:schemeClr val="tx1"/>
              </a:solidFill>
            </a:endParaRP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	플레이어 세이브에 저장된 이름으로 스타팅 포인트 위치				</a:t>
            </a:r>
            <a:endParaRPr lang="ko-KR" altLang="en-US">
              <a:solidFill>
                <a:schemeClr val="tx1"/>
              </a:solidFill>
            </a:endParaRP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	를 읽어낸다.</a:t>
            </a:r>
            <a:endParaRPr lang="ko-KR" altLang="en-US">
              <a:solidFill>
                <a:schemeClr val="tx1"/>
              </a:solidFill>
            </a:endParaRP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	찾은 위치에 플레이어를 위치시킨다.</a:t>
            </a:r>
            <a:endParaRPr lang="ko-KR" altLang="en-US">
              <a:solidFill>
                <a:schemeClr val="tx1"/>
              </a:solidFill>
            </a:endParaRP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	플레이어가 바라보게되는 </a:t>
            </a:r>
            <a:r>
              <a:rPr lang="en-US" altLang="ko-KR">
                <a:solidFill>
                  <a:schemeClr val="tx1"/>
                </a:solidFill>
              </a:rPr>
              <a:t>lookingit</a:t>
            </a:r>
            <a:r>
              <a:rPr lang="ko-KR" altLang="en-US">
                <a:solidFill>
                  <a:schemeClr val="tx1"/>
                </a:solidFill>
              </a:rPr>
              <a:t> 물체들을 설정한다.</a:t>
            </a:r>
            <a:endParaRPr lang="ko-KR" altLang="en-US">
              <a:solidFill>
                <a:schemeClr val="tx1"/>
              </a:solidFill>
            </a:endParaRP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	(이는 추후에 플레이어를 씬으로 옮기면 바꿔야됨)	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442" y="188595"/>
            <a:ext cx="4104513" cy="66694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플레이어컨트롤</a:t>
            </a:r>
            <a:endParaRPr lang="ko-KR" altLang="en-US">
              <a:solidFill>
                <a:schemeClr val="tx1"/>
              </a:solidFill>
            </a:endParaRPr>
          </a:p>
          <a:p>
            <a:pPr algn="just"/>
            <a:r>
              <a:rPr lang="en-US" altLang="ko-KR" sz="1200">
                <a:solidFill>
                  <a:schemeClr val="tx1"/>
                </a:solidFill>
              </a:rPr>
              <a:t>OnEnable() </a:t>
            </a:r>
            <a:endParaRPr lang="en-US" altLang="ko-KR" sz="1200">
              <a:solidFill>
                <a:schemeClr val="tx1"/>
              </a:solidFill>
            </a:endParaRPr>
          </a:p>
          <a:p>
            <a:pPr lvl="0" algn="just">
              <a:buFont typeface="Arial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플레이어 정보들 설정(강체,위치,</a:t>
            </a:r>
            <a:r>
              <a:rPr lang="en-US" altLang="ko-KR" sz="1200">
                <a:solidFill>
                  <a:schemeClr val="tx1"/>
                </a:solidFill>
              </a:rPr>
              <a:t>agent)</a:t>
            </a:r>
            <a:endParaRPr lang="en-US" altLang="ko-KR" sz="1200">
              <a:solidFill>
                <a:schemeClr val="tx1"/>
              </a:solidFill>
            </a:endParaRPr>
          </a:p>
          <a:p>
            <a:pPr lvl="0" algn="just">
              <a:buFont typeface="Arial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네비게이션 회전은 제외함 ( 직접 하게할거)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여기서 주위 </a:t>
            </a:r>
            <a:r>
              <a:rPr lang="en-US" altLang="ko-KR" sz="1200">
                <a:solidFill>
                  <a:schemeClr val="tx1"/>
                </a:solidFill>
              </a:rPr>
              <a:t>lookingit</a:t>
            </a:r>
            <a:r>
              <a:rPr lang="ko-KR" altLang="en-US" sz="1200">
                <a:solidFill>
                  <a:schemeClr val="tx1"/>
                </a:solidFill>
              </a:rPr>
              <a:t> 물체들을 확인하게 할 것(추후)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en-US" altLang="ko-KR" sz="1200">
                <a:solidFill>
                  <a:schemeClr val="tx1"/>
                </a:solidFill>
              </a:rPr>
              <a:t>Update()</a:t>
            </a:r>
            <a:endParaRPr lang="en-US" altLang="ko-KR" sz="1200">
              <a:solidFill>
                <a:schemeClr val="tx1"/>
              </a:solidFill>
            </a:endParaRPr>
          </a:p>
          <a:p>
            <a:pPr lvl="0" algn="just">
              <a:buFont typeface="Arial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네비게이션 길찾는 중인지 체크하고 </a:t>
            </a:r>
            <a:r>
              <a:rPr lang="en-US" altLang="ko-KR" sz="1200">
                <a:solidFill>
                  <a:schemeClr val="tx1"/>
                </a:solidFill>
              </a:rPr>
              <a:t>AI</a:t>
            </a:r>
            <a:r>
              <a:rPr lang="ko-KR" altLang="en-US" sz="1200">
                <a:solidFill>
                  <a:schemeClr val="tx1"/>
                </a:solidFill>
              </a:rPr>
              <a:t>함수시작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속도는 남은 거리에 비례한 속도 (점프시에만 1.5로고정)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AI</a:t>
            </a:r>
            <a:endParaRPr lang="en-US" altLang="ko-KR" sz="1200">
              <a:solidFill>
                <a:schemeClr val="tx1"/>
              </a:solidFill>
            </a:endParaRPr>
          </a:p>
          <a:p>
            <a:pPr lvl="0" algn="just">
              <a:buFont typeface="Arial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스탑 (남은 거리가 정지거리 *0.2 이하일 때 발동)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ko-KR" altLang="en-US" sz="1200">
                <a:solidFill>
                  <a:schemeClr val="tx1"/>
                </a:solidFill>
              </a:rPr>
              <a:t> 길찾기를 지우고 현재 상호작용이 있을 경우 상호작용 확인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ko-KR" altLang="en-US" sz="1200">
                <a:solidFill>
                  <a:schemeClr val="tx1"/>
                </a:solidFill>
              </a:rPr>
              <a:t> 상호작용이 없을 경우 일정 시간후 주위 사물</a:t>
            </a:r>
            <a:r>
              <a:rPr lang="en-US" altLang="ko-KR" sz="1200">
                <a:solidFill>
                  <a:schemeClr val="tx1"/>
                </a:solidFill>
              </a:rPr>
              <a:t>or</a:t>
            </a:r>
            <a:r>
              <a:rPr lang="ko-KR" altLang="en-US" sz="1200">
                <a:solidFill>
                  <a:schemeClr val="tx1"/>
                </a:solidFill>
              </a:rPr>
              <a:t>카메라를 쳐다봄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 슬로우(남은 거리가 정지거리일 경우)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ko-KR" altLang="en-US" sz="1200">
                <a:solidFill>
                  <a:schemeClr val="tx1"/>
                </a:solidFill>
              </a:rPr>
              <a:t> 남은 거리까지 거리 비례 느리게 직진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무빙 (이외)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ko-KR" altLang="en-US" sz="1200">
                <a:solidFill>
                  <a:schemeClr val="tx1"/>
                </a:solidFill>
              </a:rPr>
              <a:t> 이동하면서 회전하게 한다.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ko-KR" altLang="en-US" sz="1200">
                <a:solidFill>
                  <a:schemeClr val="tx1"/>
                </a:solidFill>
              </a:rPr>
              <a:t> ///////함수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en-US" altLang="ko-KR" sz="1200">
                <a:solidFill>
                  <a:schemeClr val="tx1"/>
                </a:solidFill>
              </a:rPr>
              <a:t>AISetDestination(destination)</a:t>
            </a:r>
            <a:endParaRPr lang="en-US" altLang="ko-KR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ko-KR" altLang="en-US" sz="1200">
                <a:solidFill>
                  <a:schemeClr val="tx1"/>
                </a:solidFill>
              </a:rPr>
              <a:t>    지면 클릭시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en-US" altLang="ko-KR" sz="1200">
                <a:solidFill>
                  <a:schemeClr val="tx1"/>
                </a:solidFill>
              </a:rPr>
              <a:t>    </a:t>
            </a:r>
            <a:r>
              <a:rPr lang="ko-KR" altLang="en-US" sz="1200">
                <a:solidFill>
                  <a:schemeClr val="tx1"/>
                </a:solidFill>
              </a:rPr>
              <a:t>현재 </a:t>
            </a:r>
            <a:r>
              <a:rPr lang="en-US" altLang="ko-KR" sz="1200">
                <a:solidFill>
                  <a:schemeClr val="tx1"/>
                </a:solidFill>
              </a:rPr>
              <a:t>handleinput</a:t>
            </a:r>
            <a:r>
              <a:rPr lang="ko-KR" altLang="en-US" sz="1200">
                <a:solidFill>
                  <a:schemeClr val="tx1"/>
                </a:solidFill>
              </a:rPr>
              <a:t>이 가능하다면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ko-KR" altLang="en-US" sz="1200">
                <a:solidFill>
                  <a:schemeClr val="tx1"/>
                </a:solidFill>
              </a:rPr>
              <a:t>   </a:t>
            </a:r>
            <a:r>
              <a:rPr lang="en-US" altLang="ko-KR" sz="1200">
                <a:solidFill>
                  <a:schemeClr val="tx1"/>
                </a:solidFill>
              </a:rPr>
              <a:t> agent</a:t>
            </a:r>
            <a:r>
              <a:rPr lang="ko-KR" altLang="en-US" sz="1200">
                <a:solidFill>
                  <a:schemeClr val="tx1"/>
                </a:solidFill>
              </a:rPr>
              <a:t>를 키고 목표점을 </a:t>
            </a:r>
            <a:r>
              <a:rPr lang="en-US" altLang="ko-KR" sz="1200">
                <a:solidFill>
                  <a:schemeClr val="tx1"/>
                </a:solidFill>
              </a:rPr>
              <a:t>destination</a:t>
            </a:r>
            <a:r>
              <a:rPr lang="ko-KR" altLang="en-US" sz="1200">
                <a:solidFill>
                  <a:schemeClr val="tx1"/>
                </a:solidFill>
              </a:rPr>
              <a:t>으로 갱신하고 길찾기를 실행시킨다. 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en-US" altLang="ko-KR" sz="1200">
                <a:solidFill>
                  <a:schemeClr val="tx1"/>
                </a:solidFill>
              </a:rPr>
              <a:t>OnInteractableclick(interactable)</a:t>
            </a:r>
            <a:endParaRPr lang="en-US" altLang="ko-KR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ko-KR" altLang="en-US" sz="1200">
                <a:solidFill>
                  <a:schemeClr val="tx1"/>
                </a:solidFill>
              </a:rPr>
              <a:t>    클릭한 것이 상호작용 물체일시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ko-KR" altLang="en-US" sz="1200">
                <a:solidFill>
                  <a:schemeClr val="tx1"/>
                </a:solidFill>
              </a:rPr>
              <a:t>   </a:t>
            </a:r>
            <a:r>
              <a:rPr lang="en-US" altLang="ko-KR" sz="1200">
                <a:solidFill>
                  <a:schemeClr val="tx1"/>
                </a:solidFill>
              </a:rPr>
              <a:t>handleinput</a:t>
            </a:r>
            <a:r>
              <a:rPr lang="ko-KR" altLang="en-US" sz="1200">
                <a:solidFill>
                  <a:schemeClr val="tx1"/>
                </a:solidFill>
              </a:rPr>
              <a:t>을 확인하고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ko-KR" altLang="en-US" sz="1200">
                <a:solidFill>
                  <a:schemeClr val="tx1"/>
                </a:solidFill>
              </a:rPr>
              <a:t>   현재 상호작용을 </a:t>
            </a:r>
            <a:r>
              <a:rPr lang="en-US" altLang="ko-KR" sz="1200">
                <a:solidFill>
                  <a:schemeClr val="tx1"/>
                </a:solidFill>
              </a:rPr>
              <a:t>interactable</a:t>
            </a:r>
            <a:r>
              <a:rPr lang="ko-KR" altLang="en-US" sz="1200">
                <a:solidFill>
                  <a:schemeClr val="tx1"/>
                </a:solidFill>
              </a:rPr>
              <a:t>로 갱신하고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ko-KR" altLang="en-US" sz="1200">
                <a:solidFill>
                  <a:schemeClr val="tx1"/>
                </a:solidFill>
              </a:rPr>
              <a:t>  </a:t>
            </a:r>
            <a:r>
              <a:rPr lang="en-US" altLang="ko-KR" sz="1200">
                <a:solidFill>
                  <a:schemeClr val="tx1"/>
                </a:solidFill>
              </a:rPr>
              <a:t>interactionLocation</a:t>
            </a:r>
            <a:r>
              <a:rPr lang="ko-KR" altLang="en-US" sz="1200">
                <a:solidFill>
                  <a:schemeClr val="tx1"/>
                </a:solidFill>
              </a:rPr>
              <a:t>으로 목표갱신하고 길찾기 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just">
              <a:buFont typeface="Arial"/>
            </a:pPr>
            <a:r>
              <a:rPr lang="en-US" altLang="ko-KR" sz="1200">
                <a:solidFill>
                  <a:schemeClr val="tx1"/>
                </a:solidFill>
              </a:rPr>
              <a:t>	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0" y="188595"/>
            <a:ext cx="4572000" cy="666940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카메라컨트롤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 sz="1300">
              <a:solidFill>
                <a:schemeClr val="tx1"/>
              </a:solidFill>
            </a:endParaRPr>
          </a:p>
          <a:p>
            <a:pPr algn="just"/>
            <a:r>
              <a:rPr lang="en-US" altLang="ko-KR" sz="1200">
                <a:solidFill>
                  <a:schemeClr val="tx1"/>
                </a:solidFill>
              </a:rPr>
              <a:t>OnEnable()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/>
            <a:r>
              <a:rPr lang="en-US" altLang="ko-KR" sz="1200">
                <a:solidFill>
                  <a:schemeClr val="tx1"/>
                </a:solidFill>
              </a:rPr>
              <a:t>    </a:t>
            </a:r>
            <a:r>
              <a:rPr lang="ko-KR" altLang="en-US" sz="1200">
                <a:solidFill>
                  <a:schemeClr val="tx1"/>
                </a:solidFill>
              </a:rPr>
              <a:t>플레이어를 찾아서 넣음</a:t>
            </a:r>
            <a:endParaRPr lang="ko-KR" altLang="en-US" sz="1200">
              <a:solidFill>
                <a:schemeClr val="tx1"/>
              </a:solidFill>
            </a:endParaRPr>
          </a:p>
          <a:p>
            <a:pPr algn="just"/>
            <a:r>
              <a:rPr lang="ko-KR" altLang="en-US" sz="1200">
                <a:solidFill>
                  <a:schemeClr val="tx1"/>
                </a:solidFill>
              </a:rPr>
              <a:t>    픽킹공을 만들고 안보이게함</a:t>
            </a:r>
            <a:endParaRPr lang="ko-KR" altLang="en-US" sz="1200">
              <a:solidFill>
                <a:schemeClr val="tx1"/>
              </a:solidFill>
            </a:endParaRPr>
          </a:p>
          <a:p>
            <a:pPr algn="just"/>
            <a:endParaRPr lang="ko-KR" altLang="en-US" sz="1200">
              <a:solidFill>
                <a:schemeClr val="tx1"/>
              </a:solidFill>
            </a:endParaRPr>
          </a:p>
          <a:p>
            <a:pPr algn="just"/>
            <a:r>
              <a:rPr lang="en-US" altLang="ko-KR" sz="1200">
                <a:solidFill>
                  <a:schemeClr val="tx1"/>
                </a:solidFill>
              </a:rPr>
              <a:t>FixedUpdate()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/>
            <a:r>
              <a:rPr lang="en-US" altLang="ko-KR" sz="1200">
                <a:solidFill>
                  <a:schemeClr val="tx1"/>
                </a:solidFill>
              </a:rPr>
              <a:t>    </a:t>
            </a:r>
            <a:r>
              <a:rPr lang="ko-KR" altLang="en-US" sz="1200">
                <a:solidFill>
                  <a:schemeClr val="tx1"/>
                </a:solidFill>
              </a:rPr>
              <a:t>커서가 안보일때 카메라 이동을 한다.</a:t>
            </a:r>
            <a:endParaRPr lang="ko-KR" altLang="en-US" sz="1200">
              <a:solidFill>
                <a:schemeClr val="tx1"/>
              </a:solidFill>
            </a:endParaRPr>
          </a:p>
          <a:p>
            <a:pPr algn="just"/>
            <a:endParaRPr lang="ko-KR" altLang="en-US" sz="1200">
              <a:solidFill>
                <a:schemeClr val="tx1"/>
              </a:solidFill>
            </a:endParaRPr>
          </a:p>
          <a:p>
            <a:pPr algn="just"/>
            <a:r>
              <a:rPr lang="en-US" altLang="ko-KR" sz="1200">
                <a:solidFill>
                  <a:schemeClr val="tx1"/>
                </a:solidFill>
              </a:rPr>
              <a:t>Update()</a:t>
            </a:r>
            <a:r>
              <a:rPr lang="ko-KR" altLang="en-US" sz="1200">
                <a:solidFill>
                  <a:schemeClr val="tx1"/>
                </a:solidFill>
              </a:rPr>
              <a:t>:</a:t>
            </a:r>
            <a:endParaRPr lang="ko-KR" altLang="en-US" sz="1200">
              <a:solidFill>
                <a:schemeClr val="tx1"/>
              </a:solidFill>
            </a:endParaRPr>
          </a:p>
          <a:p>
            <a:pPr algn="just"/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ko-KR" altLang="en-US" sz="1200">
                <a:solidFill>
                  <a:schemeClr val="tx1"/>
                </a:solidFill>
              </a:rPr>
              <a:t>커서가 안보일 때 피킹가능</a:t>
            </a:r>
            <a:endParaRPr lang="ko-KR" altLang="en-US" sz="1200">
              <a:solidFill>
                <a:schemeClr val="tx1"/>
              </a:solidFill>
            </a:endParaRPr>
          </a:p>
          <a:p>
            <a:pPr algn="just"/>
            <a:endParaRPr lang="ko-KR" altLang="en-US" sz="1200">
              <a:solidFill>
                <a:schemeClr val="tx1"/>
              </a:solidFill>
            </a:endParaRPr>
          </a:p>
          <a:p>
            <a:pPr algn="just"/>
            <a:r>
              <a:rPr lang="ko-KR" altLang="en-US" sz="1200">
                <a:solidFill>
                  <a:schemeClr val="tx1"/>
                </a:solidFill>
              </a:rPr>
              <a:t>      </a:t>
            </a:r>
            <a:r>
              <a:rPr lang="en-US" altLang="ko-KR" sz="1200">
                <a:solidFill>
                  <a:schemeClr val="tx1"/>
                </a:solidFill>
              </a:rPr>
              <a:t>Picking()</a:t>
            </a:r>
            <a:r>
              <a:rPr lang="ko-KR" altLang="en-US" sz="1200">
                <a:solidFill>
                  <a:schemeClr val="tx1"/>
                </a:solidFill>
              </a:rPr>
              <a:t>:</a:t>
            </a:r>
            <a:endParaRPr lang="ko-KR" altLang="en-US" sz="1200">
              <a:solidFill>
                <a:schemeClr val="tx1"/>
              </a:solidFill>
            </a:endParaRPr>
          </a:p>
          <a:p>
            <a:pPr algn="just"/>
            <a:r>
              <a:rPr lang="en-US" altLang="ko-KR" sz="1200">
                <a:solidFill>
                  <a:schemeClr val="tx1"/>
                </a:solidFill>
              </a:rPr>
              <a:t>      </a:t>
            </a:r>
            <a:r>
              <a:rPr lang="ko-KR" altLang="en-US" sz="1200">
                <a:solidFill>
                  <a:schemeClr val="tx1"/>
                </a:solidFill>
              </a:rPr>
              <a:t>마우스 클릭시 레이케스트를한다. </a:t>
            </a:r>
            <a:r>
              <a:rPr lang="en-US" altLang="ko-KR" sz="1200">
                <a:solidFill>
                  <a:schemeClr val="tx1"/>
                </a:solidFill>
              </a:rPr>
              <a:t>~Playermask</a:t>
            </a:r>
            <a:r>
              <a:rPr lang="ko-KR" altLang="en-US" sz="1200">
                <a:solidFill>
                  <a:schemeClr val="tx1"/>
                </a:solidFill>
              </a:rPr>
              <a:t> 는 플레이어를 제외한 클릭을 가능하게 한다.</a:t>
            </a:r>
            <a:endParaRPr lang="ko-KR" altLang="en-US" sz="1200">
              <a:solidFill>
                <a:schemeClr val="tx1"/>
              </a:solidFill>
            </a:endParaRPr>
          </a:p>
          <a:p>
            <a:pPr algn="just"/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shootHit</a:t>
            </a:r>
            <a:r>
              <a:rPr lang="ko-KR" altLang="en-US" sz="1200">
                <a:solidFill>
                  <a:schemeClr val="tx1"/>
                </a:solidFill>
              </a:rPr>
              <a:t>의 </a:t>
            </a:r>
            <a:r>
              <a:rPr lang="en-US" altLang="ko-KR" sz="1200">
                <a:solidFill>
                  <a:schemeClr val="tx1"/>
                </a:solidFill>
              </a:rPr>
              <a:t>tag</a:t>
            </a:r>
            <a:r>
              <a:rPr lang="ko-KR" altLang="en-US" sz="1200">
                <a:solidFill>
                  <a:schemeClr val="tx1"/>
                </a:solidFill>
              </a:rPr>
              <a:t>가 </a:t>
            </a:r>
            <a:r>
              <a:rPr lang="en-US" altLang="ko-KR" sz="1200">
                <a:solidFill>
                  <a:schemeClr val="tx1"/>
                </a:solidFill>
              </a:rPr>
              <a:t>lookingit</a:t>
            </a:r>
            <a:r>
              <a:rPr lang="ko-KR" altLang="en-US" sz="1200">
                <a:solidFill>
                  <a:schemeClr val="tx1"/>
                </a:solidFill>
              </a:rPr>
              <a:t>일 경우 피킹공을 생성하고 플레이어컨트롤의 </a:t>
            </a:r>
            <a:r>
              <a:rPr lang="en-US" altLang="ko-KR" sz="1200">
                <a:solidFill>
                  <a:schemeClr val="tx1"/>
                </a:solidFill>
              </a:rPr>
              <a:t>currentinteractable</a:t>
            </a:r>
            <a:r>
              <a:rPr lang="ko-KR" altLang="en-US" sz="1200">
                <a:solidFill>
                  <a:schemeClr val="tx1"/>
                </a:solidFill>
              </a:rPr>
              <a:t>을 갱신한다.</a:t>
            </a:r>
            <a:endParaRPr lang="ko-KR" altLang="en-US" sz="1200">
              <a:solidFill>
                <a:schemeClr val="tx1"/>
              </a:solidFill>
            </a:endParaRPr>
          </a:p>
          <a:p>
            <a:pPr algn="just"/>
            <a:r>
              <a:rPr lang="ko-KR" altLang="en-US" sz="1200">
                <a:solidFill>
                  <a:schemeClr val="tx1"/>
                </a:solidFill>
              </a:rPr>
              <a:t>       이외에 지면을 클기할 시 </a:t>
            </a:r>
            <a:r>
              <a:rPr lang="en-US" altLang="ko-KR" sz="1200">
                <a:solidFill>
                  <a:schemeClr val="tx1"/>
                </a:solidFill>
              </a:rPr>
              <a:t>hit </a:t>
            </a:r>
            <a:r>
              <a:rPr lang="ko-KR" altLang="en-US" sz="1200">
                <a:solidFill>
                  <a:schemeClr val="tx1"/>
                </a:solidFill>
              </a:rPr>
              <a:t>정보로 피킹공을 생성한다.</a:t>
            </a:r>
            <a:endParaRPr lang="ko-KR" altLang="en-US" sz="1200">
              <a:solidFill>
                <a:schemeClr val="tx1"/>
              </a:solidFill>
            </a:endParaRPr>
          </a:p>
          <a:p>
            <a:pPr algn="just"/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hit</a:t>
            </a:r>
            <a:r>
              <a:rPr lang="ko-KR" altLang="en-US" sz="1200">
                <a:solidFill>
                  <a:schemeClr val="tx1"/>
                </a:solidFill>
              </a:rPr>
              <a:t>위치에 목표를 갱신하여 이동시킨다.</a:t>
            </a:r>
            <a:endParaRPr lang="ko-KR" altLang="en-US" sz="1200">
              <a:solidFill>
                <a:schemeClr val="tx1"/>
              </a:solidFill>
            </a:endParaRPr>
          </a:p>
          <a:p>
            <a:pPr algn="just"/>
            <a:endParaRPr lang="ko-KR" altLang="en-US" sz="1200">
              <a:solidFill>
                <a:schemeClr val="tx1"/>
              </a:solidFill>
            </a:endParaRPr>
          </a:p>
          <a:p>
            <a:pPr algn="just"/>
            <a:r>
              <a:rPr lang="ko-KR" altLang="en-US" sz="1200">
                <a:solidFill>
                  <a:schemeClr val="tx1"/>
                </a:solidFill>
              </a:rPr>
              <a:t>    마우스 클릭업시 피킹공을 제거시킨다.</a:t>
            </a:r>
            <a:endParaRPr lang="ko-KR" altLang="en-US" sz="1200">
              <a:solidFill>
                <a:schemeClr val="tx1"/>
              </a:solidFill>
            </a:endParaRPr>
          </a:p>
          <a:p>
            <a:pPr algn="just"/>
            <a:endParaRPr lang="ko-KR" altLang="en-US" sz="1200">
              <a:solidFill>
                <a:schemeClr val="tx1"/>
              </a:solidFill>
            </a:endParaRPr>
          </a:p>
          <a:p>
            <a:pPr algn="just"/>
            <a:endParaRPr lang="ko-KR" altLang="en-US" sz="1200">
              <a:solidFill>
                <a:schemeClr val="tx1"/>
              </a:solidFill>
            </a:endParaRPr>
          </a:p>
          <a:p>
            <a:pPr algn="just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rot="10800000" flipV="1">
            <a:off x="3059811" y="4221099"/>
            <a:ext cx="1800225" cy="1224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10800000">
            <a:off x="2555748" y="4365117"/>
            <a:ext cx="2304288" cy="288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terms:created xsi:type="dcterms:W3CDTF">2017-04-05T13:07:04.948</dcterms:created>
  <dc:creator>kkk</dc:creator>
  <dc:description/>
  <cp:keywords/>
  <cp:lastModifiedBy>kkk</cp:lastModifiedBy>
  <dcterms:modified xsi:type="dcterms:W3CDTF">2017-04-05T14:22:40.067</dcterms:modified>
  <cp:revision>8</cp:revision>
  <dc:subject/>
  <dc:title/>
</cp:coreProperties>
</file>