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80" r:id="rId14"/>
    <p:sldId id="281" r:id="rId15"/>
    <p:sldId id="288" r:id="rId16"/>
    <p:sldId id="282" r:id="rId17"/>
    <p:sldId id="283" r:id="rId18"/>
    <p:sldId id="284" r:id="rId19"/>
    <p:sldId id="285" r:id="rId20"/>
    <p:sldId id="28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4" autoAdjust="0"/>
    <p:restoredTop sz="94660"/>
  </p:normalViewPr>
  <p:slideViewPr>
    <p:cSldViewPr>
      <p:cViewPr varScale="1">
        <p:scale>
          <a:sx n="80" d="100"/>
          <a:sy n="80" d="100"/>
        </p:scale>
        <p:origin x="-50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1009-0F74-4FB0-851A-3F96E534B5C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8mEEaEqH58?t=9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ved=0ahUKEwiph-Lc0JjQAhVMVbwKHYRHBzkQjRwIBw&amp;url=https://www.youtube.com/watch?v%3Dk2TG6PY6Hpk&amp;bvm=bv.138169073,d.dGc&amp;psig=AFQjCNETV30bAwMOpu0BmOXp7RkO7EwbiA&amp;ust=147867632494221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8" y="2276872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/>
              <a:t>Lost</a:t>
            </a:r>
          </a:p>
          <a:p>
            <a:r>
              <a:rPr lang="en-US" altLang="ko-KR" sz="7200" smtClean="0"/>
              <a:t>Animal</a:t>
            </a:r>
            <a:endParaRPr lang="ko-KR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</a:t>
            </a:r>
            <a:r>
              <a:rPr lang="ko-KR" altLang="en-US" dirty="0" err="1"/>
              <a:t>뷰</a:t>
            </a:r>
            <a:r>
              <a:rPr lang="ko-KR" altLang="en-US" dirty="0"/>
              <a:t> 내의 시점에서 캐릭터가 움직이며 해당 반경 범위를 벗어나면 그때 카메라 위치를 캐릭터를 따라가게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카메라뷰</a:t>
            </a:r>
            <a:r>
              <a:rPr lang="ko-KR" altLang="en-US" dirty="0"/>
              <a:t> 참고</a:t>
            </a:r>
          </a:p>
          <a:p>
            <a:r>
              <a:rPr lang="en-US" altLang="ko-KR" dirty="0">
                <a:hlinkClick r:id="rId2"/>
              </a:rPr>
              <a:t>https://youtu.be/98mEEaEqH58?t=900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헤드 </a:t>
            </a:r>
            <a:r>
              <a:rPr lang="ko-KR" altLang="en-US" dirty="0" err="1" smtClean="0"/>
              <a:t>트레킹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특정 장소에서 캐릭터들 마다 할 수 있는 행동이 다르며</a:t>
            </a:r>
            <a:r>
              <a:rPr lang="en-US" altLang="ko-KR" smtClean="0"/>
              <a:t>, </a:t>
            </a:r>
            <a:r>
              <a:rPr lang="ko-KR" altLang="en-US" smtClean="0"/>
              <a:t>헤드 트레킹을 이용하여 트리거를 작동하거나 캐릭터들의 진행을 도와줄 수 있다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528" y="56612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dirty="0"/>
              <a:t>6</a:t>
            </a:r>
            <a:r>
              <a:rPr lang="ko-KR" altLang="en-US" smtClean="0"/>
              <a:t> 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조작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Picture 2" descr="C:\Users\admin\Documents\oCam\캡처_2016_11_08_04_10_34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861048"/>
            <a:ext cx="1826834" cy="1740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선형적 맵 구조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기믹 구성</a:t>
            </a:r>
            <a:endParaRPr lang="en-US" altLang="ko-KR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선형적 맵 구조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" y="83165"/>
            <a:ext cx="6631226" cy="679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60232" y="6428045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smtClean="0"/>
              <a:t>1-2)</a:t>
            </a:r>
            <a:r>
              <a:rPr lang="ko-KR" altLang="en-US" smtClean="0"/>
              <a:t>블레이드앤소울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0384" y="6405501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smtClean="0"/>
              <a:t>1-2)</a:t>
            </a:r>
            <a:r>
              <a:rPr lang="ko-KR" altLang="en-US" smtClean="0"/>
              <a:t>마비노기영웅전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37" y="112361"/>
            <a:ext cx="5363074" cy="675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45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</a:t>
            </a:r>
            <a:r>
              <a:rPr lang="ko-KR" altLang="en-US"/>
              <a:t>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언덕</a:t>
            </a:r>
            <a:endParaRPr lang="en-US" altLang="ko-KR" smtClean="0"/>
          </a:p>
          <a:p>
            <a:r>
              <a:rPr lang="ko-KR" altLang="en-US" smtClean="0"/>
              <a:t>늪</a:t>
            </a:r>
            <a:endParaRPr lang="en-US" altLang="ko-KR" smtClean="0"/>
          </a:p>
          <a:p>
            <a:r>
              <a:rPr lang="ko-KR" altLang="en-US" smtClean="0"/>
              <a:t>강</a:t>
            </a:r>
            <a:endParaRPr lang="en-US" altLang="ko-KR" smtClean="0"/>
          </a:p>
          <a:p>
            <a:r>
              <a:rPr lang="ko-KR" altLang="en-US" smtClean="0"/>
              <a:t>숲</a:t>
            </a:r>
            <a:endParaRPr lang="en-US" altLang="ko-KR" smtClean="0"/>
          </a:p>
          <a:p>
            <a:r>
              <a:rPr lang="ko-KR" altLang="en-US" smtClean="0"/>
              <a:t>계곡</a:t>
            </a:r>
            <a:endParaRPr lang="en-US" altLang="ko-KR" smtClean="0"/>
          </a:p>
          <a:p>
            <a:r>
              <a:rPr lang="ko-KR" altLang="en-US" smtClean="0"/>
              <a:t>보스스테이</a:t>
            </a:r>
            <a:r>
              <a:rPr lang="ko-KR" altLang="en-US"/>
              <a:t>지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886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</a:t>
            </a:r>
            <a:r>
              <a:rPr lang="ko-KR" altLang="en-US" smtClean="0"/>
              <a:t>토리얼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헤드트레킹을 연습</a:t>
            </a:r>
            <a:r>
              <a:rPr lang="en-US" altLang="ko-KR" smtClean="0"/>
              <a:t>. </a:t>
            </a:r>
            <a:r>
              <a:rPr lang="ko-KR" altLang="en-US" smtClean="0"/>
              <a:t>오브젝트를 향해 클릭하여 트리거를 연습한다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캐릭터들의 이동과</a:t>
            </a:r>
            <a:r>
              <a:rPr lang="en-US" altLang="ko-KR" smtClean="0"/>
              <a:t>, </a:t>
            </a:r>
            <a:r>
              <a:rPr lang="ko-KR" altLang="en-US" smtClean="0"/>
              <a:t>카메라에 대한 적응을 시킨다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58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기믹 </a:t>
            </a:r>
            <a:r>
              <a:rPr lang="en-US" altLang="ko-KR" smtClean="0"/>
              <a:t>- </a:t>
            </a:r>
            <a:r>
              <a:rPr lang="ko-KR" altLang="en-US" smtClean="0"/>
              <a:t>언덕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비버는 주위의 사물을 이용하여 지렛대를 만든다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토끼는 언덕을 점프하며 올라간다</a:t>
            </a:r>
            <a:endParaRPr lang="en-US" altLang="ko-KR" smtClean="0"/>
          </a:p>
          <a:p>
            <a:r>
              <a:rPr lang="ko-KR" altLang="en-US" smtClean="0"/>
              <a:t>비버는 지렛대에 탑승 후 토끼가 </a:t>
            </a:r>
            <a:r>
              <a:rPr lang="ko-KR" altLang="en-US" smtClean="0"/>
              <a:t>지렛대 비버 반대편으로 뛰어 내려 비버를 위로 올린다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7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기믹 </a:t>
            </a:r>
            <a:r>
              <a:rPr lang="en-US" altLang="ko-KR" smtClean="0"/>
              <a:t>- </a:t>
            </a:r>
            <a:r>
              <a:rPr lang="ko-KR" altLang="en-US" smtClean="0"/>
              <a:t>늪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늪에는 악어가 떠다닌다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토끼와 비버는 이전에 나무를 운반하여 늪 앞에서 땟목을 만든다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플레이어는 헤드트레킹을 이용하여 땟목 조종</a:t>
            </a:r>
            <a:r>
              <a:rPr lang="en-US" altLang="ko-KR" smtClean="0"/>
              <a:t>(A), </a:t>
            </a:r>
            <a:r>
              <a:rPr lang="ko-KR" altLang="en-US" smtClean="0"/>
              <a:t>악어유인</a:t>
            </a:r>
            <a:r>
              <a:rPr lang="en-US" altLang="ko-KR" smtClean="0"/>
              <a:t>(B)</a:t>
            </a:r>
            <a:r>
              <a:rPr lang="ko-KR" altLang="en-US" smtClean="0"/>
              <a:t>을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악어에게 악어새가 없으면 토끼가 건너다가 먹힌다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5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기믹 </a:t>
            </a:r>
            <a:r>
              <a:rPr lang="en-US" altLang="ko-KR" smtClean="0"/>
              <a:t>- </a:t>
            </a:r>
            <a:r>
              <a:rPr lang="ko-KR" altLang="en-US" smtClean="0"/>
              <a:t>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비버를 강을 건너게 </a:t>
            </a:r>
            <a:r>
              <a:rPr lang="ko-KR" altLang="en-US" smtClean="0"/>
              <a:t>하여</a:t>
            </a:r>
            <a:r>
              <a:rPr lang="en-US" altLang="ko-KR"/>
              <a:t> </a:t>
            </a:r>
            <a:r>
              <a:rPr lang="ko-KR" altLang="en-US" smtClean="0"/>
              <a:t>나무를 </a:t>
            </a:r>
            <a:r>
              <a:rPr lang="ko-KR" altLang="en-US" smtClean="0"/>
              <a:t>쓰러트린다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쓰러트린 나무를 비버가 반대편 토끼가 탈 수 있게 옮긴다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ko-KR" altLang="en-US" smtClean="0"/>
              <a:t>원숭이가 강을 이동하는 </a:t>
            </a:r>
            <a:r>
              <a:rPr lang="ko-KR" altLang="en-US" smtClean="0"/>
              <a:t>비버에게 과일을 던져 방해한다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헤드트레킹으로 </a:t>
            </a:r>
            <a:r>
              <a:rPr lang="ko-KR" altLang="en-US"/>
              <a:t>과일</a:t>
            </a:r>
            <a:r>
              <a:rPr lang="ko-KR" altLang="en-US" smtClean="0"/>
              <a:t>을 맞춰 막는다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토끼는 나무를 타고 건너간다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4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기믹 </a:t>
            </a:r>
            <a:r>
              <a:rPr lang="en-US" altLang="ko-KR" smtClean="0"/>
              <a:t>- </a:t>
            </a:r>
            <a:r>
              <a:rPr lang="ko-KR" altLang="en-US" smtClean="0"/>
              <a:t>벌통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주변에 수풀이 무성한 장소에서 랜덤한 위치에 벌통이 위치한다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이를 건드리고 지나갈 시 벌들이 나와서 플레이어의 시야를 방해한다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또</a:t>
            </a:r>
            <a:r>
              <a:rPr lang="ko-KR" altLang="en-US"/>
              <a:t>한</a:t>
            </a:r>
            <a:r>
              <a:rPr lang="en-US" altLang="ko-KR" smtClean="0"/>
              <a:t> </a:t>
            </a:r>
            <a:r>
              <a:rPr lang="ko-KR" altLang="en-US" smtClean="0"/>
              <a:t>비버가 </a:t>
            </a:r>
            <a:r>
              <a:rPr lang="ko-KR" altLang="en-US" smtClean="0"/>
              <a:t>벌통이 있는 나무를 쓰러뜨려서 플레이어 방해를</a:t>
            </a:r>
            <a:r>
              <a:rPr lang="ko-KR" altLang="en-US" smtClean="0"/>
              <a:t> </a:t>
            </a:r>
            <a:r>
              <a:rPr lang="ko-KR" altLang="en-US" smtClean="0"/>
              <a:t>미리 막을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1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기획 </a:t>
            </a:r>
            <a:r>
              <a:rPr lang="ko-KR" altLang="en-US" dirty="0" err="1" smtClean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게임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조작법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전투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헤드 </a:t>
            </a:r>
            <a:r>
              <a:rPr lang="ko-KR" altLang="en-US" dirty="0" err="1" smtClean="0"/>
              <a:t>트레킹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mtClean="0"/>
              <a:t>-</a:t>
            </a:r>
            <a:r>
              <a:rPr lang="ko-KR" altLang="en-US" smtClean="0"/>
              <a:t>스테이지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-UI </a:t>
            </a:r>
            <a:br>
              <a:rPr lang="en-US" altLang="ko-KR" smtClean="0"/>
            </a:br>
            <a:r>
              <a:rPr lang="en-US" altLang="ko-KR" smtClean="0"/>
              <a:t>    -</a:t>
            </a:r>
            <a:r>
              <a:rPr lang="ko-KR" altLang="en-US" dirty="0" smtClean="0"/>
              <a:t>기타 요소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보스스테이지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고릴라는 화가 난 상태여서 토끼를 보고 달려든다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토끼는 이를 회피하며</a:t>
            </a:r>
            <a:r>
              <a:rPr lang="en-US" altLang="ko-KR" smtClean="0"/>
              <a:t>, </a:t>
            </a:r>
            <a:r>
              <a:rPr lang="ko-KR" altLang="en-US" smtClean="0"/>
              <a:t>비버는 주위의 나무를 갉아먹는다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토끼는 갉아먹은 나무 앞으로 고릴라의 돌진을 유인한다</a:t>
            </a:r>
            <a:endParaRPr lang="en-US" altLang="ko-KR" smtClean="0"/>
          </a:p>
          <a:p>
            <a:r>
              <a:rPr lang="ko-KR" altLang="en-US" smtClean="0"/>
              <a:t>이후 갉아 먹은 나무가 쓰러져서 고릴라를 기절 시키고</a:t>
            </a:r>
            <a:r>
              <a:rPr lang="en-US" altLang="ko-KR" smtClean="0"/>
              <a:t>, </a:t>
            </a:r>
            <a:r>
              <a:rPr lang="ko-KR" altLang="en-US" smtClean="0"/>
              <a:t>토끼는 고릴라의 등에 화살을 뽑는다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고릴라가 달려드는 나무가 비버가 갉아 먹는 중이라면 비버가 기절에 걸린다</a:t>
            </a:r>
            <a:r>
              <a:rPr lang="en-US" altLang="ko-KR" smtClean="0"/>
              <a:t>. </a:t>
            </a:r>
            <a:r>
              <a:rPr lang="ko-KR" altLang="en-US" smtClean="0"/>
              <a:t>토끼역시 달려드는 고릴라를 피하지 못하면 기절한다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7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1.</a:t>
            </a:r>
            <a:r>
              <a:rPr lang="ko-KR" altLang="en-US" dirty="0" smtClean="0"/>
              <a:t>기획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err="1"/>
              <a:t>어드벤쳐</a:t>
            </a:r>
            <a:r>
              <a:rPr lang="ko-KR" altLang="en-US" dirty="0"/>
              <a:t> 게임으로 </a:t>
            </a:r>
            <a:r>
              <a:rPr lang="en-US" altLang="ko-KR" dirty="0"/>
              <a:t>3</a:t>
            </a:r>
            <a:r>
              <a:rPr lang="ko-KR" altLang="en-US" dirty="0"/>
              <a:t>인칭 </a:t>
            </a:r>
            <a:r>
              <a:rPr lang="en-US" altLang="ko-KR" dirty="0"/>
              <a:t>VR </a:t>
            </a:r>
            <a:r>
              <a:rPr lang="ko-KR" altLang="en-US" dirty="0"/>
              <a:t>시점으로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같이 </a:t>
            </a:r>
            <a:r>
              <a:rPr lang="ko-KR" altLang="en-US" dirty="0"/>
              <a:t>모험을 떠나는 느낌을 표현함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1026" name="Picture 2" descr="C:\Users\admin\Documents\oCam\캡처_2016_11_08_02_19_26_98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4968552" cy="2805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60387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1) </a:t>
            </a:r>
            <a:r>
              <a:rPr lang="en-US" altLang="ko-KR" dirty="0"/>
              <a:t>ROBOTS RESCUE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 </a:t>
            </a:r>
            <a:r>
              <a:rPr lang="en-US" altLang="ko-KR" dirty="0"/>
              <a:t>(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mtClean="0"/>
              <a:t>어느 한 동물들이 모여있는 숲에서 여러 동물들이 놀고 있었다</a:t>
            </a:r>
            <a:r>
              <a:rPr lang="en-US" altLang="ko-KR" smtClean="0"/>
              <a:t>.</a:t>
            </a:r>
          </a:p>
          <a:p>
            <a:pPr>
              <a:buNone/>
            </a:pPr>
            <a:r>
              <a:rPr lang="ko-KR" altLang="en-US" smtClean="0"/>
              <a:t>토끼와 비버</a:t>
            </a:r>
            <a:r>
              <a:rPr lang="en-US" altLang="ko-KR" smtClean="0"/>
              <a:t>, </a:t>
            </a:r>
            <a:r>
              <a:rPr lang="ko-KR" altLang="en-US" smtClean="0"/>
              <a:t>고릴라가 서로 다음날 만나기로 약속을 했다</a:t>
            </a:r>
            <a:r>
              <a:rPr lang="en-US" altLang="ko-KR" smtClean="0"/>
              <a:t>.</a:t>
            </a:r>
          </a:p>
          <a:p>
            <a:pPr>
              <a:buNone/>
            </a:pPr>
            <a:r>
              <a:rPr lang="ko-KR" altLang="en-US" smtClean="0"/>
              <a:t>약속장소에 도착한 토끼와 비버는 없는 고릴라를 찾으러 모험을 떠난다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</a:t>
            </a:r>
            <a:r>
              <a:rPr lang="en-US" altLang="ko-KR" dirty="0" smtClean="0"/>
              <a:t>( 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mtClean="0"/>
              <a:t>토끼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특징 </a:t>
            </a:r>
            <a:r>
              <a:rPr lang="en-US" altLang="ko-KR" smtClean="0"/>
              <a:t>: </a:t>
            </a:r>
            <a:r>
              <a:rPr lang="ko-KR" altLang="en-US" smtClean="0"/>
              <a:t>높은 점프력</a:t>
            </a:r>
            <a:r>
              <a:rPr lang="en-US" altLang="ko-KR" smtClean="0"/>
              <a:t>, </a:t>
            </a:r>
            <a:r>
              <a:rPr lang="ko-KR" altLang="en-US" smtClean="0"/>
              <a:t>빠른 이동</a:t>
            </a:r>
            <a:r>
              <a:rPr lang="en-US" altLang="ko-KR" smtClean="0"/>
              <a:t>, </a:t>
            </a:r>
            <a:r>
              <a:rPr lang="ko-KR" altLang="en-US" smtClean="0"/>
              <a:t>치료기술을 가지고 있다</a:t>
            </a:r>
            <a:r>
              <a:rPr lang="en-US" altLang="ko-KR" smtClean="0"/>
              <a:t>.</a:t>
            </a:r>
            <a:endParaRPr lang="en-US" altLang="ko-KR"/>
          </a:p>
          <a:p>
            <a:pPr>
              <a:buFontTx/>
              <a:buChar char="-"/>
            </a:pP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비버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지렛대 제작</a:t>
            </a:r>
            <a:r>
              <a:rPr lang="en-US" altLang="ko-KR" smtClean="0"/>
              <a:t>, </a:t>
            </a:r>
            <a:r>
              <a:rPr lang="ko-KR" altLang="en-US" smtClean="0"/>
              <a:t>나무깍기</a:t>
            </a:r>
            <a:r>
              <a:rPr lang="en-US" altLang="ko-KR" smtClean="0"/>
              <a:t>, </a:t>
            </a:r>
            <a:r>
              <a:rPr lang="ko-KR" altLang="en-US" smtClean="0"/>
              <a:t>헤엄치기</a:t>
            </a:r>
            <a:r>
              <a:rPr lang="en-US" altLang="ko-KR" smtClean="0"/>
              <a:t>, </a:t>
            </a:r>
            <a:r>
              <a:rPr lang="ko-KR" altLang="en-US" smtClean="0"/>
              <a:t>강한 이빨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조작법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02128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컨트롤러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49759"/>
            <a:ext cx="7308304" cy="456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전투 시스템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/>
              <a:t>싱글</a:t>
            </a:r>
            <a:r>
              <a:rPr lang="ko-KR" altLang="en-US" dirty="0"/>
              <a:t> </a:t>
            </a:r>
            <a:r>
              <a:rPr lang="ko-KR" altLang="en-US" dirty="0" err="1"/>
              <a:t>플레이시</a:t>
            </a:r>
            <a:r>
              <a:rPr lang="ko-KR" altLang="en-US" dirty="0"/>
              <a:t> 캐릭터 </a:t>
            </a:r>
            <a:r>
              <a:rPr lang="en-US" altLang="ko-KR" dirty="0"/>
              <a:t>2</a:t>
            </a:r>
            <a:r>
              <a:rPr lang="ko-KR" altLang="en-US" dirty="0"/>
              <a:t>개가 같이 다니면서 캐릭터를 </a:t>
            </a:r>
            <a:r>
              <a:rPr lang="ko-KR" altLang="en-US" dirty="0" smtClean="0"/>
              <a:t>태그 하면서 </a:t>
            </a:r>
            <a:r>
              <a:rPr lang="ko-KR" altLang="en-US" dirty="0"/>
              <a:t>컨트롤을 변경할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491880" y="3140968"/>
            <a:ext cx="2160240" cy="2498477"/>
            <a:chOff x="1331640" y="3284984"/>
            <a:chExt cx="2160240" cy="2498477"/>
          </a:xfrm>
        </p:grpSpPr>
        <p:pic>
          <p:nvPicPr>
            <p:cNvPr id="3074" name="Picture 2" descr="C:\Users\admin\Documents\oCam\캡처_2016_11_08_03_02_13_8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3284984"/>
              <a:ext cx="2072528" cy="2498477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1979712" y="450912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tag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71800" y="58772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태그 설명</a:t>
            </a:r>
            <a:endParaRPr lang="en-US" altLang="ko-KR" dirty="0" smtClean="0"/>
          </a:p>
        </p:txBody>
      </p:sp>
      <p:pic>
        <p:nvPicPr>
          <p:cNvPr id="7170" name="Picture 2" descr="드래곤퀘스트 히어로즈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56"/>
            <a:ext cx="74866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847" y="4468470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그림 </a:t>
            </a:r>
            <a:r>
              <a:rPr lang="en-US" altLang="ko-KR" smtClean="0"/>
              <a:t>3-1) </a:t>
            </a:r>
            <a:r>
              <a:rPr lang="ko-KR" altLang="en-US" smtClean="0"/>
              <a:t>드래곤퀘스트 히어로즈</a:t>
            </a:r>
            <a:endParaRPr lang="ko-KR" altLang="en-US"/>
          </a:p>
        </p:txBody>
      </p:sp>
      <p:pic>
        <p:nvPicPr>
          <p:cNvPr id="7172" name="Picture 4" descr="https://crpgnews.files.wordpress.com/2014/08/dragon-age-inquisition-pc-u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2" y="1709633"/>
            <a:ext cx="8528248" cy="50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8344" y="1700487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그림</a:t>
            </a:r>
            <a:r>
              <a:rPr lang="ko-KR" altLang="en-US" smtClean="0"/>
              <a:t> </a:t>
            </a:r>
            <a:r>
              <a:rPr lang="en-US" altLang="ko-KR" smtClean="0">
                <a:solidFill>
                  <a:schemeClr val="bg1"/>
                </a:solidFill>
              </a:rPr>
              <a:t>3-2)</a:t>
            </a:r>
            <a:r>
              <a:rPr lang="ko-KR" altLang="en-US" smtClean="0">
                <a:solidFill>
                  <a:schemeClr val="bg1"/>
                </a:solidFill>
              </a:rPr>
              <a:t>드래곤에이지 인쿼지션</a:t>
            </a:r>
            <a:endParaRPr lang="en-US" altLang="ko-KR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전투 시스템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/>
              <a:t>캐릭터는 </a:t>
            </a:r>
            <a:r>
              <a:rPr lang="ko-KR" altLang="en-US" smtClean="0"/>
              <a:t>다양한 기믹을 활용하여 맵을 진행한다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55892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smtClean="0"/>
              <a:t>4</a:t>
            </a:r>
            <a:r>
              <a:rPr lang="ko-KR" altLang="en-US" smtClean="0"/>
              <a:t>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</a:t>
            </a:r>
            <a:r>
              <a:rPr lang="ko-KR" altLang="en-US" dirty="0"/>
              <a:t>투</a:t>
            </a:r>
            <a:r>
              <a:rPr lang="en-US" altLang="ko-KR" dirty="0" smtClean="0"/>
              <a:t> </a:t>
            </a:r>
          </a:p>
        </p:txBody>
      </p:sp>
      <p:pic>
        <p:nvPicPr>
          <p:cNvPr id="4098" name="Picture 2" descr="C:\Users\admin\Documents\oCam\캡처_2016_11_08_03_35_40_26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79750"/>
            <a:ext cx="3105150" cy="2266950"/>
          </a:xfrm>
          <a:prstGeom prst="rect">
            <a:avLst/>
          </a:prstGeom>
          <a:noFill/>
        </p:spPr>
      </p:pic>
      <p:pic>
        <p:nvPicPr>
          <p:cNvPr id="4099" name="Picture 3" descr="C:\Users\admin\Documents\oCam\캡처_2016_11_08_03_35_40_6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9518" y="3068960"/>
            <a:ext cx="3105150" cy="2266950"/>
          </a:xfrm>
          <a:prstGeom prst="rect">
            <a:avLst/>
          </a:prstGeom>
          <a:noFill/>
        </p:spPr>
      </p:pic>
      <p:cxnSp>
        <p:nvCxnSpPr>
          <p:cNvPr id="11" name="직선 화살표 연결선 10"/>
          <p:cNvCxnSpPr/>
          <p:nvPr/>
        </p:nvCxnSpPr>
        <p:spPr>
          <a:xfrm>
            <a:off x="4101406" y="422108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카메라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ko-KR" altLang="en-US" dirty="0"/>
              <a:t>통해 기존 게임 플레이에서 확인 불가능한 시야확보를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55892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smtClean="0"/>
              <a:t>5</a:t>
            </a:r>
            <a:r>
              <a:rPr lang="ko-KR" altLang="en-US" smtClean="0"/>
              <a:t>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</a:t>
            </a:r>
            <a:r>
              <a:rPr lang="ko-KR" altLang="en-US" dirty="0"/>
              <a:t>점</a:t>
            </a:r>
            <a:r>
              <a:rPr lang="en-US" altLang="ko-KR" dirty="0" smtClean="0"/>
              <a:t> </a:t>
            </a:r>
          </a:p>
        </p:txBody>
      </p:sp>
      <p:pic>
        <p:nvPicPr>
          <p:cNvPr id="5122" name="Picture 2" descr="C:\Users\admin\Documents\oCam\캡처_2016_11_08_04_02_49_5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56992"/>
            <a:ext cx="1903884" cy="1813438"/>
          </a:xfrm>
          <a:prstGeom prst="rect">
            <a:avLst/>
          </a:prstGeom>
          <a:noFill/>
        </p:spPr>
      </p:pic>
      <p:pic>
        <p:nvPicPr>
          <p:cNvPr id="5123" name="Picture 3" descr="C:\Users\admin\Documents\oCam\캡처_2016_11_08_04_03_15_2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356992"/>
            <a:ext cx="1915346" cy="1824356"/>
          </a:xfrm>
          <a:prstGeom prst="rect">
            <a:avLst/>
          </a:prstGeom>
          <a:noFill/>
        </p:spPr>
      </p:pic>
      <p:pic>
        <p:nvPicPr>
          <p:cNvPr id="5124" name="Picture 4" descr="C:\Users\admin\Documents\oCam\캡처_2016_11_08_04_02_40_86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356992"/>
            <a:ext cx="1889986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496</Words>
  <Application>Microsoft Office PowerPoint</Application>
  <PresentationFormat>화면 슬라이드 쇼(4:3)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목차</vt:lpstr>
      <vt:lpstr>1.기획 컨셉</vt:lpstr>
      <vt:lpstr>2.게임 소개 (게임 컨셉)</vt:lpstr>
      <vt:lpstr>2.게임 소개( 캐릭터)</vt:lpstr>
      <vt:lpstr>2.게임 소개 (조작법)</vt:lpstr>
      <vt:lpstr>2.게임 소개(전투 시스템)</vt:lpstr>
      <vt:lpstr>2.게임 소개(전투 시스템)</vt:lpstr>
      <vt:lpstr>2.게임 소개(카메라)</vt:lpstr>
      <vt:lpstr>2.게임 소개 (카메라)</vt:lpstr>
      <vt:lpstr>2.게임 소개(헤드 트레킹)</vt:lpstr>
      <vt:lpstr>2.게임 소개(스테이지)</vt:lpstr>
      <vt:lpstr>선형적 맵 구조 </vt:lpstr>
      <vt:lpstr>기믹</vt:lpstr>
      <vt:lpstr>튜토리얼</vt:lpstr>
      <vt:lpstr>기믹 - 언덕</vt:lpstr>
      <vt:lpstr>기믹 - 늪</vt:lpstr>
      <vt:lpstr>기믹 - 강</vt:lpstr>
      <vt:lpstr>기믹 - 벌통</vt:lpstr>
      <vt:lpstr>보스스테이지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유승현</cp:lastModifiedBy>
  <cp:revision>51</cp:revision>
  <dcterms:created xsi:type="dcterms:W3CDTF">2016-11-07T16:50:39Z</dcterms:created>
  <dcterms:modified xsi:type="dcterms:W3CDTF">2016-11-17T15:37:36Z</dcterms:modified>
</cp:coreProperties>
</file>