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328" r:id="rId3"/>
    <p:sldId id="332" r:id="rId4"/>
    <p:sldId id="333" r:id="rId5"/>
    <p:sldId id="335" r:id="rId6"/>
    <p:sldId id="334" r:id="rId7"/>
    <p:sldId id="336" r:id="rId8"/>
    <p:sldId id="346" r:id="rId9"/>
    <p:sldId id="354" r:id="rId10"/>
    <p:sldId id="337" r:id="rId11"/>
    <p:sldId id="353" r:id="rId12"/>
    <p:sldId id="347" r:id="rId13"/>
    <p:sldId id="338" r:id="rId14"/>
    <p:sldId id="348" r:id="rId15"/>
    <p:sldId id="340" r:id="rId16"/>
    <p:sldId id="355" r:id="rId17"/>
    <p:sldId id="356" r:id="rId18"/>
    <p:sldId id="357" r:id="rId19"/>
    <p:sldId id="327" r:id="rId2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1FC3"/>
    <a:srgbClr val="DDBFF3"/>
    <a:srgbClr val="EE92E3"/>
    <a:srgbClr val="9914C2"/>
    <a:srgbClr val="422CC6"/>
    <a:srgbClr val="3333CC"/>
    <a:srgbClr val="63BDC9"/>
    <a:srgbClr val="418595"/>
    <a:srgbClr val="1BADA6"/>
    <a:srgbClr val="A8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561" autoAdjust="0"/>
  </p:normalViewPr>
  <p:slideViewPr>
    <p:cSldViewPr snapToGrid="0">
      <p:cViewPr varScale="1">
        <p:scale>
          <a:sx n="114" d="100"/>
          <a:sy n="114" d="100"/>
        </p:scale>
        <p:origin x="504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rot="21240000">
            <a:off x="3384486" y="2658486"/>
            <a:ext cx="3137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spc="3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나만의 여행 커뮤니티</a:t>
            </a:r>
            <a:endParaRPr lang="en-US" altLang="ko-KR" sz="2000" spc="3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07168" y="5499976"/>
            <a:ext cx="3979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000" spc="-15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20131673</a:t>
            </a:r>
            <a:r>
              <a:rPr lang="ko-KR" altLang="en-US" sz="2000" spc="-15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김성재</a:t>
            </a:r>
            <a:endParaRPr lang="en-US" altLang="ko-KR" sz="2000" spc="-15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r"/>
            <a:r>
              <a:rPr lang="en-US" altLang="ko-KR" sz="2000" spc="-15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20161637  </a:t>
            </a:r>
            <a:r>
              <a:rPr lang="ko-KR" altLang="en-US" sz="2000" spc="-15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정지연</a:t>
            </a:r>
            <a:endParaRPr lang="en-US" altLang="ko-KR" sz="2000" spc="-15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21193514">
            <a:off x="21638" y="328404"/>
            <a:ext cx="1293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view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BF9F59-0029-451D-876D-0896BB372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586" y="772769"/>
            <a:ext cx="6585358" cy="36134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541A2B-B35C-48AA-852B-7D3DFBB38824}"/>
              </a:ext>
            </a:extLst>
          </p:cNvPr>
          <p:cNvSpPr txBox="1"/>
          <p:nvPr/>
        </p:nvSpPr>
        <p:spPr>
          <a:xfrm>
            <a:off x="2285999" y="4985276"/>
            <a:ext cx="7046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글을 작성할 때 파일을 업로드 시켜 그림을 넣을 수 있게 하였고 게시글 조회 페이지에서 바로 댓글을 작성 할 수 있는 폼을 제공하였음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122D10-2A3E-44A4-99C6-73B4CAF254F6}"/>
              </a:ext>
            </a:extLst>
          </p:cNvPr>
          <p:cNvSpPr/>
          <p:nvPr/>
        </p:nvSpPr>
        <p:spPr>
          <a:xfrm>
            <a:off x="3722762" y="2443011"/>
            <a:ext cx="505289" cy="191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29CD1E-8F9C-464B-A670-D1CCFDD50955}"/>
              </a:ext>
            </a:extLst>
          </p:cNvPr>
          <p:cNvSpPr/>
          <p:nvPr/>
        </p:nvSpPr>
        <p:spPr>
          <a:xfrm>
            <a:off x="5955633" y="1236706"/>
            <a:ext cx="327721" cy="12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9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21193514">
            <a:off x="21638" y="328404"/>
            <a:ext cx="1293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view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BF9F59-0029-451D-876D-0896BB372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586" y="772769"/>
            <a:ext cx="6585358" cy="36134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541A2B-B35C-48AA-852B-7D3DFBB38824}"/>
              </a:ext>
            </a:extLst>
          </p:cNvPr>
          <p:cNvSpPr txBox="1"/>
          <p:nvPr/>
        </p:nvSpPr>
        <p:spPr>
          <a:xfrm>
            <a:off x="2285999" y="4985276"/>
            <a:ext cx="7046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추천버튼을 만들어 이 추천에 따라 </a:t>
            </a:r>
            <a:r>
              <a:rPr lang="ko-KR" altLang="en-US" sz="1200" dirty="0" err="1"/>
              <a:t>메인화면의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인기글에</a:t>
            </a:r>
            <a:r>
              <a:rPr lang="ko-KR" altLang="en-US" sz="1200" dirty="0"/>
              <a:t> 반영되게 하였고</a:t>
            </a:r>
            <a:r>
              <a:rPr lang="en-US" altLang="ko-KR" sz="1200" dirty="0"/>
              <a:t> </a:t>
            </a:r>
            <a:r>
              <a:rPr lang="ko-KR" altLang="en-US" sz="1200" dirty="0"/>
              <a:t>한번 추천한 회원은 </a:t>
            </a:r>
            <a:r>
              <a:rPr lang="ko-KR" altLang="en-US" sz="1200" dirty="0" err="1"/>
              <a:t>같은글에</a:t>
            </a:r>
            <a:r>
              <a:rPr lang="ko-KR" altLang="en-US" sz="1200" dirty="0"/>
              <a:t> 추천을 할 수 없게 만들었음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122D10-2A3E-44A4-99C6-73B4CAF254F6}"/>
              </a:ext>
            </a:extLst>
          </p:cNvPr>
          <p:cNvSpPr/>
          <p:nvPr/>
        </p:nvSpPr>
        <p:spPr>
          <a:xfrm>
            <a:off x="3722762" y="2443011"/>
            <a:ext cx="505289" cy="191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A56AE0-4AB7-4E95-BD5F-BBC29AE43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570" y="2102457"/>
            <a:ext cx="1230374" cy="87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7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F08FFB-C0CB-4C8A-AA2F-B047FEA2F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51" y="510643"/>
            <a:ext cx="6384022" cy="1785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8E5E77-5074-477F-A87B-B29F75465E8C}"/>
              </a:ext>
            </a:extLst>
          </p:cNvPr>
          <p:cNvSpPr/>
          <p:nvPr/>
        </p:nvSpPr>
        <p:spPr>
          <a:xfrm>
            <a:off x="3764707" y="2015173"/>
            <a:ext cx="782126" cy="191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B351A5-7C4E-4C2D-9856-B8C1710F2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723" y="3974547"/>
            <a:ext cx="6384022" cy="24999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45DA1B7-BAEF-4A1A-99CA-86F4D691523E}"/>
              </a:ext>
            </a:extLst>
          </p:cNvPr>
          <p:cNvSpPr/>
          <p:nvPr/>
        </p:nvSpPr>
        <p:spPr>
          <a:xfrm>
            <a:off x="7759265" y="6230679"/>
            <a:ext cx="596170" cy="170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48EE0-698A-4C19-ABAE-556257397661}"/>
              </a:ext>
            </a:extLst>
          </p:cNvPr>
          <p:cNvSpPr txBox="1"/>
          <p:nvPr/>
        </p:nvSpPr>
        <p:spPr>
          <a:xfrm>
            <a:off x="2128357" y="2883453"/>
            <a:ext cx="7046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자신이 쓴 게시글이 아니면 목록과 추천만 보이고 자신이 쓴 글이면 수정과 삭제 버튼도 함께 보이고 댓글 또한 자신이 작성한 댓글에 한해서 수정과 삭제 버튼이 보이게 되어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CF7303-145B-499E-82A9-51F8449F05BC}"/>
              </a:ext>
            </a:extLst>
          </p:cNvPr>
          <p:cNvSpPr/>
          <p:nvPr/>
        </p:nvSpPr>
        <p:spPr>
          <a:xfrm rot="21193514">
            <a:off x="21638" y="328404"/>
            <a:ext cx="1293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68798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21193514">
            <a:off x="21638" y="328404"/>
            <a:ext cx="1293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pc="-150" dirty="0">
              <a:solidFill>
                <a:prstClr val="white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A611FE-F828-48DB-BC33-E73E48926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301" y="1370798"/>
            <a:ext cx="7111385" cy="2798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8F01D2-DFCD-4AD4-9A77-D4ABD265E06D}"/>
              </a:ext>
            </a:extLst>
          </p:cNvPr>
          <p:cNvSpPr txBox="1"/>
          <p:nvPr/>
        </p:nvSpPr>
        <p:spPr>
          <a:xfrm>
            <a:off x="2087616" y="4741995"/>
            <a:ext cx="7046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입력되지 않은 사항이 있으면 글쓰기가 완료되지 않게 하였고 로그인하지 않고 글쓰기 버튼을 눌렸을 경우 로그인 화면으로 이동하게 하였음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C5EA46-FD82-464D-A377-39991CCF6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208" y="2298143"/>
            <a:ext cx="1041478" cy="9438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71F0D11-174C-4CEC-B468-7276D80CF87F}"/>
              </a:ext>
            </a:extLst>
          </p:cNvPr>
          <p:cNvSpPr/>
          <p:nvPr/>
        </p:nvSpPr>
        <p:spPr>
          <a:xfrm rot="21193514">
            <a:off x="-342711" y="356755"/>
            <a:ext cx="19810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spc="-150" dirty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404337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21193514">
            <a:off x="-342711" y="356755"/>
            <a:ext cx="19810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spc="-150" dirty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write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795691-7326-44AF-A68D-246B9530C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245" y="3399148"/>
            <a:ext cx="7505700" cy="12001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006F57-0F83-48B6-B790-AA0CD8F00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208" y="906428"/>
            <a:ext cx="5076825" cy="44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3ACC76-D3B2-441B-8F00-EE49C5E005EA}"/>
              </a:ext>
            </a:extLst>
          </p:cNvPr>
          <p:cNvSpPr txBox="1"/>
          <p:nvPr/>
        </p:nvSpPr>
        <p:spPr>
          <a:xfrm>
            <a:off x="2061245" y="2238126"/>
            <a:ext cx="7046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Form</a:t>
            </a:r>
            <a:r>
              <a:rPr lang="ko-KR" altLang="en-US" sz="1200" dirty="0"/>
              <a:t>에 </a:t>
            </a:r>
            <a:r>
              <a:rPr lang="en-US" altLang="ko-KR" sz="1200" dirty="0" err="1"/>
              <a:t>enctype</a:t>
            </a:r>
            <a:r>
              <a:rPr lang="ko-KR" altLang="en-US" sz="1200" dirty="0"/>
              <a:t>으로 </a:t>
            </a:r>
            <a:r>
              <a:rPr lang="en-US" altLang="ko-KR" sz="1200" dirty="0"/>
              <a:t>multipart/form-data</a:t>
            </a:r>
            <a:r>
              <a:rPr lang="ko-KR" altLang="en-US" sz="1200" dirty="0"/>
              <a:t>를 주면 자동으로 파일 업로드 양심으로 폼을 제공해줌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E81F4-2AA8-4C14-B9CD-5917529A6944}"/>
              </a:ext>
            </a:extLst>
          </p:cNvPr>
          <p:cNvSpPr txBox="1"/>
          <p:nvPr/>
        </p:nvSpPr>
        <p:spPr>
          <a:xfrm>
            <a:off x="2129756" y="5344821"/>
            <a:ext cx="7046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위에서 </a:t>
            </a:r>
            <a:r>
              <a:rPr lang="en-US" altLang="ko-KR" sz="1200" dirty="0" err="1"/>
              <a:t>enctype</a:t>
            </a:r>
            <a:r>
              <a:rPr lang="ko-KR" altLang="en-US" sz="1200" dirty="0"/>
              <a:t>을 주어서 값을 보냈기 때문에 인코딩을 해주지 않으면 한글이 깨져서 값이 들어오기 때문에 반드시 인코딩을 해 주어야 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53590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21193514">
            <a:off x="21638" y="328404"/>
            <a:ext cx="1293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modify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04EB17-0FC7-4E77-AD75-CE4CEE6D6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708" y="1159022"/>
            <a:ext cx="4636054" cy="18643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347F658-BE92-487B-8D66-DC2113312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708" y="4740668"/>
            <a:ext cx="4762500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ED5727-F46F-4A37-AB4D-72CF04BC796B}"/>
              </a:ext>
            </a:extLst>
          </p:cNvPr>
          <p:cNvSpPr txBox="1"/>
          <p:nvPr/>
        </p:nvSpPr>
        <p:spPr>
          <a:xfrm>
            <a:off x="2023581" y="3615412"/>
            <a:ext cx="7046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update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해줄때</a:t>
            </a:r>
            <a:r>
              <a:rPr lang="ko-KR" altLang="en-US" sz="1200" dirty="0"/>
              <a:t> 사용하기 위하여 </a:t>
            </a:r>
            <a:r>
              <a:rPr lang="en-US" altLang="ko-KR" sz="1200" dirty="0" err="1"/>
              <a:t>BoardIdx</a:t>
            </a:r>
            <a:r>
              <a:rPr lang="ko-KR" altLang="en-US" sz="1200" dirty="0"/>
              <a:t>를 받아왔는데 공백이 없어도 공백으로 인한 오류가 계속 나서 </a:t>
            </a:r>
            <a:r>
              <a:rPr lang="en-US" altLang="ko-KR" sz="1200" dirty="0"/>
              <a:t>trim() </a:t>
            </a:r>
            <a:r>
              <a:rPr lang="ko-KR" altLang="en-US" sz="1200" dirty="0"/>
              <a:t>함수를 통하여 좌우 공백을 제거하여 주었음</a:t>
            </a:r>
          </a:p>
        </p:txBody>
      </p:sp>
    </p:spTree>
    <p:extLst>
      <p:ext uri="{BB962C8B-B14F-4D97-AF65-F5344CB8AC3E}">
        <p14:creationId xmlns:p14="http://schemas.microsoft.com/office/powerpoint/2010/main" val="312470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21193514">
            <a:off x="21638" y="328404"/>
            <a:ext cx="1293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modify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D5727-F46F-4A37-AB4D-72CF04BC796B}"/>
              </a:ext>
            </a:extLst>
          </p:cNvPr>
          <p:cNvSpPr txBox="1"/>
          <p:nvPr/>
        </p:nvSpPr>
        <p:spPr>
          <a:xfrm>
            <a:off x="2072080" y="3198167"/>
            <a:ext cx="7046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글 수정 폼을 제공해주고 안에 데이터 베이스에 입력되어 있는 데이터를 받아와 보여주어서 수정하기 쉽게 </a:t>
            </a:r>
            <a:r>
              <a:rPr lang="ko-KR" altLang="en-US" sz="1200" dirty="0" err="1"/>
              <a:t>해줌</a:t>
            </a: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583209-3CC7-4A5D-8F3D-ADD838DDE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081" y="513070"/>
            <a:ext cx="7046753" cy="23223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A0E4CD-3DA6-4159-9C6E-CF95E581B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080" y="4036798"/>
            <a:ext cx="7140779" cy="230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20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21193514">
            <a:off x="21638" y="328404"/>
            <a:ext cx="1293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modify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D5727-F46F-4A37-AB4D-72CF04BC796B}"/>
              </a:ext>
            </a:extLst>
          </p:cNvPr>
          <p:cNvSpPr txBox="1"/>
          <p:nvPr/>
        </p:nvSpPr>
        <p:spPr>
          <a:xfrm>
            <a:off x="2072080" y="3198167"/>
            <a:ext cx="7046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글 수정 폼을 제공해주고 안에 데이터 베이스에 입력되어 있는 데이터를 받아와 보여주어서 수정하기 쉽게 </a:t>
            </a:r>
            <a:r>
              <a:rPr lang="ko-KR" altLang="en-US" sz="1200" dirty="0" err="1"/>
              <a:t>해줌</a:t>
            </a: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583209-3CC7-4A5D-8F3D-ADD838DDE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081" y="513070"/>
            <a:ext cx="7046753" cy="23223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A0E4CD-3DA6-4159-9C6E-CF95E581B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080" y="4036798"/>
            <a:ext cx="7140779" cy="230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8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21193514">
            <a:off x="21638" y="328404"/>
            <a:ext cx="1293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그 외</a:t>
            </a:r>
            <a:endParaRPr lang="en-US" altLang="ko-KR" spc="-150" dirty="0">
              <a:solidFill>
                <a:prstClr val="white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D52E03-CBD0-41EC-B115-C67EC21E2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750" y="513070"/>
            <a:ext cx="4064664" cy="34183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9B2D86F-2697-4ED3-8312-4A34ECBD6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010" y="4574928"/>
            <a:ext cx="4610144" cy="14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81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rot="-360000">
            <a:off x="3457455" y="2599033"/>
            <a:ext cx="29709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spc="300" dirty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Thank</a:t>
            </a:r>
            <a:r>
              <a:rPr lang="ko-KR" altLang="en-US" sz="3000" spc="300" dirty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3000" spc="300" dirty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You</a:t>
            </a:r>
            <a:r>
              <a:rPr lang="ko-KR" altLang="en-US" sz="3000" spc="300" dirty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3000" spc="300" dirty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Wingdings" panose="05000000000000000000" pitchFamily="2" charset="2"/>
              </a:rPr>
              <a:t></a:t>
            </a:r>
            <a:endParaRPr lang="en-US" altLang="ko-KR" sz="3000" spc="300" dirty="0">
              <a:solidFill>
                <a:prstClr val="white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13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21193514">
            <a:off x="21638" y="328404"/>
            <a:ext cx="1293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15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Main</a:t>
            </a:r>
            <a:endParaRPr lang="en-US" altLang="ko-KR" spc="-150" dirty="0">
              <a:solidFill>
                <a:prstClr val="white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230BE3-3A57-4707-A13D-874398C31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449" y="1231757"/>
            <a:ext cx="6369687" cy="34409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73D973-CE00-4858-80C5-AEA68F890707}"/>
              </a:ext>
            </a:extLst>
          </p:cNvPr>
          <p:cNvSpPr txBox="1"/>
          <p:nvPr/>
        </p:nvSpPr>
        <p:spPr>
          <a:xfrm>
            <a:off x="2029915" y="5083728"/>
            <a:ext cx="7046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데이터 베이스에서 받아온 데이터로 그래프를 만들고 </a:t>
            </a:r>
            <a:r>
              <a:rPr lang="en-US" altLang="ko-KR" sz="1200" dirty="0" err="1"/>
              <a:t>getHitList</a:t>
            </a:r>
            <a:r>
              <a:rPr lang="en-US" altLang="ko-KR" sz="1200" dirty="0"/>
              <a:t>() </a:t>
            </a:r>
            <a:r>
              <a:rPr lang="ko-KR" altLang="en-US" sz="1200" dirty="0"/>
              <a:t>함수를 만들어 </a:t>
            </a:r>
            <a:r>
              <a:rPr lang="ko-KR" altLang="en-US" sz="1200" dirty="0" err="1"/>
              <a:t>인기글</a:t>
            </a:r>
            <a:r>
              <a:rPr lang="ko-KR" altLang="en-US" sz="1200" dirty="0"/>
              <a:t> 을 메인 화면에 만들어 주었음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42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FED83EE-C9EF-454A-BD97-DDFDFCC95917}"/>
              </a:ext>
            </a:extLst>
          </p:cNvPr>
          <p:cNvSpPr/>
          <p:nvPr/>
        </p:nvSpPr>
        <p:spPr>
          <a:xfrm rot="21193514">
            <a:off x="21638" y="328404"/>
            <a:ext cx="1293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Main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5E6C5C-F67E-4EC0-89C9-CBD3A39E5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505" y="663711"/>
            <a:ext cx="4572664" cy="265623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920DB82-4048-4058-AF65-B5B4D62EB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159" y="3654017"/>
            <a:ext cx="3675356" cy="265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C2E9D12-FCA4-43BB-BE9B-9F876DCDD994}"/>
              </a:ext>
            </a:extLst>
          </p:cNvPr>
          <p:cNvSpPr/>
          <p:nvPr/>
        </p:nvSpPr>
        <p:spPr>
          <a:xfrm rot="21193514">
            <a:off x="21638" y="328404"/>
            <a:ext cx="1293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main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DED3CAD-84D5-429E-9CDA-372BF2C75410}"/>
              </a:ext>
            </a:extLst>
          </p:cNvPr>
          <p:cNvGrpSpPr/>
          <p:nvPr/>
        </p:nvGrpSpPr>
        <p:grpSpPr>
          <a:xfrm>
            <a:off x="2236133" y="865048"/>
            <a:ext cx="6634316" cy="3690174"/>
            <a:chOff x="2334893" y="772769"/>
            <a:chExt cx="6369687" cy="344091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1FE0893-0672-4A24-8736-C24041D87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4893" y="772769"/>
              <a:ext cx="6369687" cy="344091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4806E72-01A5-41EC-ABDC-C9250CEDF062}"/>
                </a:ext>
              </a:extLst>
            </p:cNvPr>
            <p:cNvSpPr/>
            <p:nvPr/>
          </p:nvSpPr>
          <p:spPr>
            <a:xfrm>
              <a:off x="6178534" y="973123"/>
              <a:ext cx="1392573" cy="1677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AF2F4E2-8E87-4ECA-9C69-931F5C90509E}"/>
              </a:ext>
            </a:extLst>
          </p:cNvPr>
          <p:cNvSpPr txBox="1"/>
          <p:nvPr/>
        </p:nvSpPr>
        <p:spPr>
          <a:xfrm>
            <a:off x="2029915" y="5083728"/>
            <a:ext cx="7046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검색창을 만들어 제목</a:t>
            </a:r>
            <a:r>
              <a:rPr lang="en-US" altLang="ko-KR" sz="1200" dirty="0"/>
              <a:t>, </a:t>
            </a:r>
            <a:r>
              <a:rPr lang="ko-KR" altLang="en-US" sz="1200" dirty="0"/>
              <a:t>내용</a:t>
            </a:r>
            <a:r>
              <a:rPr lang="en-US" altLang="ko-KR" sz="1200" dirty="0"/>
              <a:t>, </a:t>
            </a:r>
            <a:r>
              <a:rPr lang="ko-KR" altLang="en-US" sz="1200" dirty="0"/>
              <a:t>제목 </a:t>
            </a:r>
            <a:r>
              <a:rPr lang="en-US" altLang="ko-KR" sz="1200" dirty="0"/>
              <a:t>+ </a:t>
            </a:r>
            <a:r>
              <a:rPr lang="ko-KR" altLang="en-US" sz="1200" dirty="0"/>
              <a:t>내용</a:t>
            </a:r>
            <a:r>
              <a:rPr lang="en-US" altLang="ko-KR" sz="1200" dirty="0"/>
              <a:t>, </a:t>
            </a:r>
            <a:r>
              <a:rPr lang="ko-KR" altLang="en-US" sz="1200" dirty="0"/>
              <a:t>작성자로 카테고리별로 게시글을 검색할 수 있게 하였음</a:t>
            </a:r>
          </a:p>
        </p:txBody>
      </p:sp>
    </p:spTree>
    <p:extLst>
      <p:ext uri="{BB962C8B-B14F-4D97-AF65-F5344CB8AC3E}">
        <p14:creationId xmlns:p14="http://schemas.microsoft.com/office/powerpoint/2010/main" val="310483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68950ED-0D64-4F7F-B662-F5D8398C6370}"/>
              </a:ext>
            </a:extLst>
          </p:cNvPr>
          <p:cNvSpPr/>
          <p:nvPr/>
        </p:nvSpPr>
        <p:spPr>
          <a:xfrm rot="21193514">
            <a:off x="21638" y="328404"/>
            <a:ext cx="1293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main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C8E169-C854-4D3B-9D63-2C8F9E94A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028" y="412725"/>
            <a:ext cx="6430249" cy="7200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DECBB1-9D73-4872-B8D7-808BA8078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741" y="1608327"/>
            <a:ext cx="2214704" cy="2943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FC1620-4309-48C5-9E4A-882E87C58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330" y="1608327"/>
            <a:ext cx="2066925" cy="2943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6B4938-15AD-41A5-A4FE-3B92BF3146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9144" y="1608327"/>
            <a:ext cx="2066925" cy="15251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20BEAD-AEB9-4BD6-9BD2-A9495DFCF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0010" y="5027067"/>
            <a:ext cx="5209563" cy="159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5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8351BF3-E024-44DC-86AD-541351616BA8}"/>
              </a:ext>
            </a:extLst>
          </p:cNvPr>
          <p:cNvSpPr/>
          <p:nvPr/>
        </p:nvSpPr>
        <p:spPr>
          <a:xfrm rot="21193514">
            <a:off x="21638" y="328404"/>
            <a:ext cx="1293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board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7B6544-738A-409A-8F92-069C3A46C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610" y="1312607"/>
            <a:ext cx="6887361" cy="2967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342DA3-38D6-4399-B0A6-57A252E2518F}"/>
              </a:ext>
            </a:extLst>
          </p:cNvPr>
          <p:cNvSpPr txBox="1"/>
          <p:nvPr/>
        </p:nvSpPr>
        <p:spPr>
          <a:xfrm>
            <a:off x="2029915" y="5083728"/>
            <a:ext cx="7046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검색창을 불러오는 함수에 옵션을 </a:t>
            </a:r>
            <a:r>
              <a:rPr lang="en-US" altLang="ko-KR" sz="1200" dirty="0"/>
              <a:t>null </a:t>
            </a:r>
            <a:r>
              <a:rPr lang="ko-KR" altLang="en-US" sz="1200" dirty="0"/>
              <a:t>값으로 포함시켜서 한 함수로 같이 처리하고 </a:t>
            </a:r>
            <a:r>
              <a:rPr lang="ko-KR" altLang="en-US" sz="1200" dirty="0" err="1"/>
              <a:t>페이징</a:t>
            </a:r>
            <a:r>
              <a:rPr lang="ko-KR" altLang="en-US" sz="1200" dirty="0"/>
              <a:t> 기능을 추가하여 주었음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56B0C3-18A7-414F-9600-5AB6B30D7B74}"/>
              </a:ext>
            </a:extLst>
          </p:cNvPr>
          <p:cNvSpPr/>
          <p:nvPr/>
        </p:nvSpPr>
        <p:spPr>
          <a:xfrm>
            <a:off x="2992919" y="3571446"/>
            <a:ext cx="245231" cy="186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9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21193514">
            <a:off x="21638" y="328404"/>
            <a:ext cx="1293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board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76D097-624F-40AB-A613-B411BC4AD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859" y="1236713"/>
            <a:ext cx="7139031" cy="32686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F16C243-F2F4-446B-A205-B6677E18F348}"/>
              </a:ext>
            </a:extLst>
          </p:cNvPr>
          <p:cNvSpPr/>
          <p:nvPr/>
        </p:nvSpPr>
        <p:spPr>
          <a:xfrm>
            <a:off x="2976141" y="2598323"/>
            <a:ext cx="245231" cy="186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16C72-25D1-4632-BA5D-25341C01FFCE}"/>
              </a:ext>
            </a:extLst>
          </p:cNvPr>
          <p:cNvSpPr txBox="1"/>
          <p:nvPr/>
        </p:nvSpPr>
        <p:spPr>
          <a:xfrm>
            <a:off x="2134997" y="5088529"/>
            <a:ext cx="7046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페이지는 따로 </a:t>
            </a:r>
            <a:r>
              <a:rPr lang="en-US" altLang="ko-KR" sz="1200" dirty="0"/>
              <a:t>page</a:t>
            </a:r>
            <a:r>
              <a:rPr lang="ko-KR" altLang="en-US" sz="1200" dirty="0"/>
              <a:t>라는 </a:t>
            </a:r>
            <a:r>
              <a:rPr lang="en-US" altLang="ko-KR" sz="1200" dirty="0" err="1"/>
              <a:t>vo</a:t>
            </a:r>
            <a:r>
              <a:rPr lang="en-US" altLang="ko-KR" sz="1200" dirty="0"/>
              <a:t> </a:t>
            </a:r>
            <a:r>
              <a:rPr lang="ko-KR" altLang="en-US" sz="1200" dirty="0"/>
              <a:t>객체를 만들어 페이지에 대한 정보를 </a:t>
            </a:r>
            <a:r>
              <a:rPr lang="en-US" altLang="ko-KR" sz="1200" dirty="0"/>
              <a:t>DAO</a:t>
            </a:r>
            <a:r>
              <a:rPr lang="ko-KR" altLang="en-US" sz="1200" dirty="0"/>
              <a:t>에서 함수를 통해서 입력해 주었음</a:t>
            </a:r>
          </a:p>
        </p:txBody>
      </p:sp>
    </p:spTree>
    <p:extLst>
      <p:ext uri="{BB962C8B-B14F-4D97-AF65-F5344CB8AC3E}">
        <p14:creationId xmlns:p14="http://schemas.microsoft.com/office/powerpoint/2010/main" val="234602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21193514">
            <a:off x="-342711" y="356755"/>
            <a:ext cx="19810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spc="-150" dirty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board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85E920-A5A2-4228-9565-7524638A8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468" y="384808"/>
            <a:ext cx="3906124" cy="35959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6C21FA5-F09E-42BA-A25D-0A894801C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733" y="4183834"/>
            <a:ext cx="3443593" cy="240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5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21193514">
            <a:off x="-342711" y="356755"/>
            <a:ext cx="19810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spc="-150" dirty="0">
                <a:solidFill>
                  <a:prstClr val="white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board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C9FCE4-7DA6-4418-8F4A-F9809C49C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358" y="678423"/>
            <a:ext cx="5468355" cy="3920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53ACBD-9996-4063-97D3-E5E36E3C96BF}"/>
              </a:ext>
            </a:extLst>
          </p:cNvPr>
          <p:cNvSpPr txBox="1"/>
          <p:nvPr/>
        </p:nvSpPr>
        <p:spPr>
          <a:xfrm>
            <a:off x="2190158" y="5222753"/>
            <a:ext cx="7046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검색하여 들어온 값과 하지 않은 값을 구분해 주기 위해서 </a:t>
            </a:r>
            <a:r>
              <a:rPr lang="en-US" altLang="ko-KR" sz="1200" dirty="0"/>
              <a:t>opt </a:t>
            </a:r>
            <a:r>
              <a:rPr lang="ko-KR" altLang="en-US" sz="1200" dirty="0"/>
              <a:t>값을 통하여 구분하여 주었음</a:t>
            </a:r>
          </a:p>
        </p:txBody>
      </p:sp>
    </p:spTree>
    <p:extLst>
      <p:ext uri="{BB962C8B-B14F-4D97-AF65-F5344CB8AC3E}">
        <p14:creationId xmlns:p14="http://schemas.microsoft.com/office/powerpoint/2010/main" val="3048030444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1812</TotalTime>
  <Words>284</Words>
  <Application>Microsoft Office PowerPoint</Application>
  <PresentationFormat>A4 용지(210x297mm)</PresentationFormat>
  <Paragraphs>35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아리따-돋움(TTF)-Bold</vt:lpstr>
      <vt:lpstr>아리따-돋움(TTF)-Medium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soungjae kim</cp:lastModifiedBy>
  <cp:revision>470</cp:revision>
  <dcterms:created xsi:type="dcterms:W3CDTF">2017-09-07T10:48:07Z</dcterms:created>
  <dcterms:modified xsi:type="dcterms:W3CDTF">2018-12-19T04:32:05Z</dcterms:modified>
</cp:coreProperties>
</file>