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nish nath" initials="sn" lastIdx="1" clrIdx="0">
    <p:extLst>
      <p:ext uri="{19B8F6BF-5375-455C-9EA6-DF929625EA0E}">
        <p15:presenceInfo xmlns:p15="http://schemas.microsoft.com/office/powerpoint/2012/main" userId="8b069c4d0c2173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C48D8-117B-4257-AAE4-14608C44C72C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DF096-9F10-458D-9C67-7A2E990F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19-Mar-18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BRAINWARE </a:t>
            </a:r>
            <a:r>
              <a:rPr lang="en-US" dirty="0" err="1" smtClean="0"/>
              <a:t>GROUp</a:t>
            </a:r>
            <a:r>
              <a:rPr lang="en-US" dirty="0" smtClean="0"/>
              <a:t> OF INSTITUTIONS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PROJECT IN  ‘C’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SEMISTER PROJECT</a:t>
            </a:r>
          </a:p>
          <a:p>
            <a:r>
              <a:rPr lang="en-US" dirty="0" smtClean="0"/>
              <a:t>HELD TODAY 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4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1000" y="375334"/>
            <a:ext cx="614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	“</a:t>
            </a:r>
            <a:r>
              <a:rPr lang="en-US" sz="3600" b="1" spc="-150" dirty="0" smtClean="0"/>
              <a:t>CODING</a:t>
            </a:r>
            <a:r>
              <a:rPr lang="en-US" sz="3600" dirty="0" smtClean="0"/>
              <a:t> FOR </a:t>
            </a:r>
            <a:r>
              <a:rPr lang="en-US" sz="3600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FUN</a:t>
            </a:r>
            <a:r>
              <a:rPr lang="en-US" sz="3600" dirty="0" smtClean="0"/>
              <a:t>”</a:t>
            </a:r>
            <a:endParaRPr lang="en-US" sz="3600" dirty="0"/>
          </a:p>
        </p:txBody>
      </p:sp>
      <p:sp>
        <p:nvSpPr>
          <p:cNvPr id="5" name="TextBox 4"/>
          <p:cNvSpPr txBox="1"/>
          <p:nvPr>
            <p:custDataLst>
              <p:custData r:id="rId1"/>
            </p:custDataLst>
          </p:nvPr>
        </p:nvSpPr>
        <p:spPr>
          <a:xfrm>
            <a:off x="1168400" y="422910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Segoe UI Semibold" panose="020B0702040204020203" pitchFamily="34" charset="0"/>
              </a:rPr>
              <a:t>CODE MAKES EVERYTHING SIMPLIER </a:t>
            </a:r>
          </a:p>
          <a:p>
            <a:r>
              <a:rPr lang="en-US" dirty="0" smtClean="0">
                <a:latin typeface="Rockwell" panose="02060603020205020403" pitchFamily="18" charset="0"/>
                <a:cs typeface="Segoe UI Semibold" panose="020B0702040204020203" pitchFamily="34" charset="0"/>
              </a:rPr>
              <a:t>LETS’ START …</a:t>
            </a:r>
            <a:endParaRPr lang="en-US" dirty="0">
              <a:latin typeface="Rockwell" panose="02060603020205020403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45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840" y="287215"/>
            <a:ext cx="193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pc="300" dirty="0" smtClean="0">
                <a:latin typeface="Rockwell" panose="02060603020205020403" pitchFamily="18" charset="0"/>
              </a:rPr>
              <a:t>Contents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Smiley Face 2"/>
          <p:cNvSpPr/>
          <p:nvPr/>
        </p:nvSpPr>
        <p:spPr>
          <a:xfrm>
            <a:off x="2436191" y="332232"/>
            <a:ext cx="395909" cy="387020"/>
          </a:xfrm>
          <a:prstGeom prst="smileyFac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0800" y="1346200"/>
            <a:ext cx="57246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smtClean="0"/>
              <a:t>1.   What is ‘BUBBLE-SORT’  &amp; Explanation ?	</a:t>
            </a:r>
            <a:endParaRPr lang="en-US" sz="1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20800" y="252545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  Source Code &amp; </a:t>
            </a:r>
            <a:r>
              <a:rPr lang="en-US" b="1" dirty="0" err="1" smtClean="0"/>
              <a:t>Explations</a:t>
            </a:r>
            <a:r>
              <a:rPr lang="en-US" b="1" dirty="0" smtClean="0"/>
              <a:t> ?	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20800" y="1943520"/>
            <a:ext cx="37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b="1" dirty="0" smtClean="0"/>
              <a:t>ALGORITHM</a:t>
            </a:r>
            <a:r>
              <a:rPr lang="en-US" dirty="0" smtClean="0"/>
              <a:t> of the program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5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7d4a109-d18e-46cb-992c-1a6b812a87a4" Revision="1" Stencil="System.MyShapes" StencilVersion="1.0"/>
</Control>
</file>

<file path=customXml/itemProps1.xml><?xml version="1.0" encoding="utf-8"?>
<ds:datastoreItem xmlns:ds="http://schemas.openxmlformats.org/officeDocument/2006/customXml" ds:itemID="{58E4DB5B-F575-448B-A4F4-48E14F71B58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90</TotalTime>
  <Words>50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Bookman Old Style</vt:lpstr>
      <vt:lpstr>Calibri</vt:lpstr>
      <vt:lpstr>Rockwell</vt:lpstr>
      <vt:lpstr>Segoe UI Semibold</vt:lpstr>
      <vt:lpstr>Damask</vt:lpstr>
      <vt:lpstr>BRAINWARE GROUp OF INSTITUTIONS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BRAINWARE GROUP OF INSTITUTIONS  </dc:title>
  <dc:creator>sounish nath</dc:creator>
  <cp:lastModifiedBy>sounish nath</cp:lastModifiedBy>
  <cp:revision>12</cp:revision>
  <dcterms:created xsi:type="dcterms:W3CDTF">2018-03-18T18:26:37Z</dcterms:created>
  <dcterms:modified xsi:type="dcterms:W3CDTF">2018-03-18T19:59:46Z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