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8"/>
  </p:notesMasterIdLst>
  <p:sldIdLst>
    <p:sldId id="256" r:id="rId2"/>
    <p:sldId id="257" r:id="rId3"/>
    <p:sldId id="258" r:id="rId4"/>
    <p:sldId id="264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8" r:id="rId15"/>
    <p:sldId id="277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DEBB"/>
    <a:srgbClr val="E8E6A2"/>
    <a:srgbClr val="FCF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wri\Desktop\sound\MIT\ooad\lab\gant%20cha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  <a:sp3d/>
          </c:spPr>
          <c:invertIfNegative val="0"/>
          <c:cat>
            <c:strRef>
              <c:f>Sheet1!$A$2:$A$8</c:f>
              <c:strCache>
                <c:ptCount val="7"/>
                <c:pt idx="0">
                  <c:v>Identify the problem statement</c:v>
                </c:pt>
                <c:pt idx="1">
                  <c:v>Develop the problem statement</c:v>
                </c:pt>
                <c:pt idx="2">
                  <c:v>Identify the use case diagram</c:v>
                </c:pt>
                <c:pt idx="3">
                  <c:v>Identify classes and draw UML Diagrams</c:v>
                </c:pt>
                <c:pt idx="4">
                  <c:v>Draw relevant state chart and activity</c:v>
                </c:pt>
                <c:pt idx="5">
                  <c:v>Development and testing of technical service layer</c:v>
                </c:pt>
                <c:pt idx="6">
                  <c:v>develop and test the domain objects layer</c:v>
                </c:pt>
              </c:strCache>
            </c:strRef>
          </c:cat>
          <c:val>
            <c:numRef>
              <c:f>Sheet1!$B$2:$B$8</c:f>
              <c:numCache>
                <c:formatCode>d\-mmm</c:formatCode>
                <c:ptCount val="7"/>
                <c:pt idx="0">
                  <c:v>44067</c:v>
                </c:pt>
                <c:pt idx="1">
                  <c:v>44067</c:v>
                </c:pt>
                <c:pt idx="2">
                  <c:v>44074</c:v>
                </c:pt>
                <c:pt idx="3">
                  <c:v>44074</c:v>
                </c:pt>
                <c:pt idx="4">
                  <c:v>44088</c:v>
                </c:pt>
                <c:pt idx="5">
                  <c:v>44102</c:v>
                </c:pt>
                <c:pt idx="6">
                  <c:v>44102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A7-44A1-B446-4D7715E2402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Days to complete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Sheet1!$A$2:$A$8</c:f>
              <c:strCache>
                <c:ptCount val="7"/>
                <c:pt idx="0">
                  <c:v>Identify the problem statement</c:v>
                </c:pt>
                <c:pt idx="1">
                  <c:v>Develop the problem statement</c:v>
                </c:pt>
                <c:pt idx="2">
                  <c:v>Identify the use case diagram</c:v>
                </c:pt>
                <c:pt idx="3">
                  <c:v>Identify classes and draw UML Diagrams</c:v>
                </c:pt>
                <c:pt idx="4">
                  <c:v>Draw relevant state chart and activity</c:v>
                </c:pt>
                <c:pt idx="5">
                  <c:v>Development and testing of technical service layer</c:v>
                </c:pt>
                <c:pt idx="6">
                  <c:v>develop and test the domain objects layer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14</c:v>
                </c:pt>
                <c:pt idx="4">
                  <c:v>14</c:v>
                </c:pt>
                <c:pt idx="5">
                  <c:v>28</c:v>
                </c:pt>
                <c:pt idx="6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A7-44A1-B446-4D7715E240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75707376"/>
        <c:axId val="479783472"/>
        <c:axId val="0"/>
      </c:bar3DChart>
      <c:catAx>
        <c:axId val="4757073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783472"/>
        <c:crosses val="autoZero"/>
        <c:auto val="1"/>
        <c:lblAlgn val="ctr"/>
        <c:lblOffset val="100"/>
        <c:noMultiLvlLbl val="0"/>
      </c:catAx>
      <c:valAx>
        <c:axId val="479783472"/>
        <c:scaling>
          <c:orientation val="minMax"/>
          <c:min val="44067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\-mm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707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FCEDB-5EDC-4206-B24F-1145366ABD1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75F59-1915-49C5-90E4-888E011CF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15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75F59-1915-49C5-90E4-888E011CFE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71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75F59-1915-49C5-90E4-888E011CFE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16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75F59-1915-49C5-90E4-888E011CFE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62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75F59-1915-49C5-90E4-888E011CFE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06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D1AA-5710-4953-B3DC-9120CD2243C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F8BE6FB-97FE-46D3-8291-5FD3E260D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24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D1AA-5710-4953-B3DC-9120CD2243C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E6FB-97FE-46D3-8291-5FD3E260D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D1AA-5710-4953-B3DC-9120CD2243C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E6FB-97FE-46D3-8291-5FD3E260D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7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D1AA-5710-4953-B3DC-9120CD2243C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E6FB-97FE-46D3-8291-5FD3E260D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1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DABD1AA-5710-4953-B3DC-9120CD2243C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F8BE6FB-97FE-46D3-8291-5FD3E260D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7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D1AA-5710-4953-B3DC-9120CD2243C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E6FB-97FE-46D3-8291-5FD3E260D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4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D1AA-5710-4953-B3DC-9120CD2243C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E6FB-97FE-46D3-8291-5FD3E260D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26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D1AA-5710-4953-B3DC-9120CD2243C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E6FB-97FE-46D3-8291-5FD3E260D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7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D1AA-5710-4953-B3DC-9120CD2243C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E6FB-97FE-46D3-8291-5FD3E260D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42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D1AA-5710-4953-B3DC-9120CD2243C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E6FB-97FE-46D3-8291-5FD3E260D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2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D1AA-5710-4953-B3DC-9120CD2243C9}" type="datetimeFigureOut">
              <a:rPr lang="en-US" smtClean="0"/>
              <a:t>11/25/2020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E6FB-97FE-46D3-8291-5FD3E260D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0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DABD1AA-5710-4953-B3DC-9120CD2243C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F8BE6FB-97FE-46D3-8291-5FD3E260D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7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DE3A9-98DE-4A7C-8871-9890FA7267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Music Player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8BB64-A9A8-49EB-88F0-C5E59BC59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167618"/>
          </a:xfrm>
        </p:spPr>
        <p:txBody>
          <a:bodyPr>
            <a:normAutofit/>
          </a:bodyPr>
          <a:lstStyle/>
          <a:p>
            <a:r>
              <a:rPr lang="en-US" dirty="0"/>
              <a:t>OOAD Mini Project Output Presentation</a:t>
            </a:r>
          </a:p>
        </p:txBody>
      </p:sp>
    </p:spTree>
    <p:extLst>
      <p:ext uri="{BB962C8B-B14F-4D97-AF65-F5344CB8AC3E}">
        <p14:creationId xmlns:p14="http://schemas.microsoft.com/office/powerpoint/2010/main" val="2800969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6C8F8-2D2A-4F57-81CE-18A60ED7E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player page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31E2039-20DD-425C-A4C9-E3796ADDF85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t="4513" r="76" b="6256"/>
          <a:stretch/>
        </p:blipFill>
        <p:spPr>
          <a:xfrm>
            <a:off x="122646" y="1393314"/>
            <a:ext cx="8107680" cy="407137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4B971-DC95-4475-8799-0A7D51542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Styling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Navigation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Playlist View</a:t>
            </a:r>
          </a:p>
        </p:txBody>
      </p:sp>
    </p:spTree>
    <p:extLst>
      <p:ext uri="{BB962C8B-B14F-4D97-AF65-F5344CB8AC3E}">
        <p14:creationId xmlns:p14="http://schemas.microsoft.com/office/powerpoint/2010/main" val="628209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3C83E-1C93-4455-8353-FE2FEC00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player page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5687E90-4A3B-471D-9B4D-67BDAA2A597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" r="28" b="5609"/>
          <a:stretch/>
        </p:blipFill>
        <p:spPr>
          <a:xfrm>
            <a:off x="132470" y="1288923"/>
            <a:ext cx="8042084" cy="428015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C8169-41E0-44C6-B180-F5A61E000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Styling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Songs with Audio Control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203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20E4-2280-4684-8776-EDD1E68E9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player page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C35F3-7D86-44CF-B8CA-94251B48E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Playing Songs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597942C-D6F2-4BE9-B774-BC2FE63EC0D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" t="26877" r="1934" b="37356"/>
          <a:stretch/>
        </p:blipFill>
        <p:spPr>
          <a:xfrm>
            <a:off x="130182" y="2596386"/>
            <a:ext cx="8069942" cy="1665227"/>
          </a:xfrm>
        </p:spPr>
      </p:pic>
    </p:spTree>
    <p:extLst>
      <p:ext uri="{BB962C8B-B14F-4D97-AF65-F5344CB8AC3E}">
        <p14:creationId xmlns:p14="http://schemas.microsoft.com/office/powerpoint/2010/main" val="2948306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334B8-CDA0-4AE5-BCC5-615E769C3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player page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88BF88F-54D9-41B5-BCE7-ADE852C4D86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" t="27302" r="1099" b="37778"/>
          <a:stretch/>
        </p:blipFill>
        <p:spPr>
          <a:xfrm>
            <a:off x="112541" y="2621755"/>
            <a:ext cx="8072451" cy="161448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5B91A-CEB9-476F-BEA7-BC02EAA3D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Volume Control</a:t>
            </a:r>
          </a:p>
        </p:txBody>
      </p:sp>
    </p:spTree>
    <p:extLst>
      <p:ext uri="{BB962C8B-B14F-4D97-AF65-F5344CB8AC3E}">
        <p14:creationId xmlns:p14="http://schemas.microsoft.com/office/powerpoint/2010/main" val="1125309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C31E6A-E2A5-4BEC-A505-A6D1F8D3D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player page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DFD1782-976A-4B2D-90C0-2BE38E5B9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Downloading songs</a:t>
            </a:r>
          </a:p>
        </p:txBody>
      </p:sp>
      <p:pic>
        <p:nvPicPr>
          <p:cNvPr id="8" name="Picture Placeholder 5">
            <a:extLst>
              <a:ext uri="{FF2B5EF4-FFF2-40B4-BE49-F238E27FC236}">
                <a16:creationId xmlns:a16="http://schemas.microsoft.com/office/drawing/2014/main" id="{6B2F60B7-392E-46C9-B13D-01BB8562E7A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" t="27282" r="1004" b="38256"/>
          <a:stretch/>
        </p:blipFill>
        <p:spPr>
          <a:xfrm>
            <a:off x="225082" y="847578"/>
            <a:ext cx="7990449" cy="1575582"/>
          </a:xfrm>
        </p:spPr>
      </p:pic>
      <p:pic>
        <p:nvPicPr>
          <p:cNvPr id="9" name="Content Placeholder 13">
            <a:extLst>
              <a:ext uri="{FF2B5EF4-FFF2-40B4-BE49-F238E27FC236}">
                <a16:creationId xmlns:a16="http://schemas.microsoft.com/office/drawing/2014/main" id="{8EE03541-26D4-499B-A248-1097C9DE28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72840" r="58258" b="5978"/>
          <a:stretch/>
        </p:blipFill>
        <p:spPr>
          <a:xfrm>
            <a:off x="568570" y="3436034"/>
            <a:ext cx="7295366" cy="227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60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64088-6008-4237-A3C9-A8C23D18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6C052-6C02-4032-8667-C2307EA06A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Thus the online Music Player Application’s front-end has been implemented for the OOAD MINI PROJECT successfully, using Flask framework.</a:t>
            </a:r>
          </a:p>
        </p:txBody>
      </p:sp>
    </p:spTree>
    <p:extLst>
      <p:ext uri="{BB962C8B-B14F-4D97-AF65-F5344CB8AC3E}">
        <p14:creationId xmlns:p14="http://schemas.microsoft.com/office/powerpoint/2010/main" val="2479153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8E560EE-1C7A-44B4-B6AD-8398CFB6C9D2}"/>
              </a:ext>
            </a:extLst>
          </p:cNvPr>
          <p:cNvSpPr txBox="1"/>
          <p:nvPr/>
        </p:nvSpPr>
        <p:spPr>
          <a:xfrm>
            <a:off x="7404296" y="4669844"/>
            <a:ext cx="282404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-K Soundarya</a:t>
            </a:r>
          </a:p>
          <a:p>
            <a:r>
              <a:rPr lang="en-US" sz="3200" dirty="0">
                <a:solidFill>
                  <a:srgbClr val="C00000"/>
                </a:solidFill>
              </a:rPr>
              <a:t>-2018503561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8A1033-09A8-491C-A14A-DE5E14528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316" y="1727481"/>
            <a:ext cx="6421023" cy="198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29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368C-BFAD-4F49-A7A2-A1666A085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D614B-3C7D-4502-ACB9-1287AB841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C00000"/>
                </a:solidFill>
              </a:rPr>
              <a:t>Problem:</a:t>
            </a:r>
          </a:p>
          <a:p>
            <a:pPr marL="0" indent="0">
              <a:buNone/>
            </a:pPr>
            <a:r>
              <a:rPr lang="en-US" dirty="0"/>
              <a:t>Online Music Player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>
                <a:solidFill>
                  <a:srgbClr val="C00000"/>
                </a:solidFill>
              </a:rPr>
              <a:t>Aim:</a:t>
            </a:r>
          </a:p>
          <a:p>
            <a:pPr marL="0" indent="0">
              <a:buNone/>
            </a:pPr>
            <a:r>
              <a:rPr lang="en-US" i="1" dirty="0"/>
              <a:t>To develop a project for an online music player application for Artists and Listeners.</a:t>
            </a:r>
          </a:p>
        </p:txBody>
      </p:sp>
    </p:spTree>
    <p:extLst>
      <p:ext uri="{BB962C8B-B14F-4D97-AF65-F5344CB8AC3E}">
        <p14:creationId xmlns:p14="http://schemas.microsoft.com/office/powerpoint/2010/main" val="139713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7FEE5-CF99-4E70-84BA-A8203F57A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7E9D1-57C2-4C73-9C4F-3AD6F07B36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This project deals with an online music player that is created for artists, or the producers of the music, and for the listeners who use this application, or the consumers.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Login pages for Artist and Listeners available.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music player page will consist of playlist and audio controls for the respective songs, along with volume control and download option.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1CC20FD6-496A-423B-9C0F-9CC7935F6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426572"/>
              </p:ext>
            </p:extLst>
          </p:nvPr>
        </p:nvGraphicFramePr>
        <p:xfrm>
          <a:off x="6367274" y="3429000"/>
          <a:ext cx="4754880" cy="112908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77440">
                  <a:extLst>
                    <a:ext uri="{9D8B030D-6E8A-4147-A177-3AD203B41FA5}">
                      <a16:colId xmlns:a16="http://schemas.microsoft.com/office/drawing/2014/main" val="3051936713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3573489341"/>
                    </a:ext>
                  </a:extLst>
                </a:gridCol>
              </a:tblGrid>
              <a:tr h="714901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Project Title-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Online Music Player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763794"/>
                  </a:ext>
                </a:extLst>
              </a:tr>
              <a:tr h="414188">
                <a:tc>
                  <a:txBody>
                    <a:bodyPr/>
                    <a:lstStyle/>
                    <a:p>
                      <a:r>
                        <a:rPr lang="en-US" dirty="0"/>
                        <a:t>Project Head-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 Soundarya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858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177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4DDF3-BE83-4D17-B929-32DEDEC66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39F15D04-27D3-4DF9-9123-A2BD1D0E5C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6669181"/>
              </p:ext>
            </p:extLst>
          </p:nvPr>
        </p:nvGraphicFramePr>
        <p:xfrm>
          <a:off x="122830" y="1651379"/>
          <a:ext cx="11641540" cy="4940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4445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92A9-F7BE-4F9A-A95E-FF5CAAED9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presentation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B1B45E9-B8C4-4AB3-987F-2C93866170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Framework used- Flask</a:t>
            </a:r>
          </a:p>
        </p:txBody>
      </p:sp>
    </p:spTree>
    <p:extLst>
      <p:ext uri="{BB962C8B-B14F-4D97-AF65-F5344CB8AC3E}">
        <p14:creationId xmlns:p14="http://schemas.microsoft.com/office/powerpoint/2010/main" val="4138521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D002B3B-8244-467B-9DA5-E49B2472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7A4914F-CCAA-470E-ACEA-045A3874C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Upon opening the application, this is the first page that will be seen.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708B1C53-81B7-448C-A230-D1AF0A920E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" t="4851" r="384" b="6052"/>
          <a:stretch/>
        </p:blipFill>
        <p:spPr>
          <a:xfrm>
            <a:off x="112542" y="1402928"/>
            <a:ext cx="8060415" cy="4052143"/>
          </a:xfrm>
        </p:spPr>
      </p:pic>
    </p:spTree>
    <p:extLst>
      <p:ext uri="{BB962C8B-B14F-4D97-AF65-F5344CB8AC3E}">
        <p14:creationId xmlns:p14="http://schemas.microsoft.com/office/powerpoint/2010/main" val="4238176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560C-A482-4B06-921E-DF638DB90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Bar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96A8839-36D0-411A-97EE-C09275DACD6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" t="5005" r="2851" b="58307"/>
          <a:stretch/>
        </p:blipFill>
        <p:spPr>
          <a:xfrm>
            <a:off x="193547" y="2588169"/>
            <a:ext cx="7924939" cy="168166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1EC16-88FA-4657-9692-4334C2A5C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Login</a:t>
            </a:r>
          </a:p>
          <a:p>
            <a:pPr marL="800100" lvl="1" indent="-342900">
              <a:buFont typeface="+mj-lt"/>
              <a:buAutoNum type="romanLcPeriod"/>
            </a:pPr>
            <a:r>
              <a:rPr lang="en-US" dirty="0"/>
              <a:t>As Artist</a:t>
            </a:r>
          </a:p>
          <a:p>
            <a:pPr marL="800100" lvl="1" indent="-342900">
              <a:buFont typeface="+mj-lt"/>
              <a:buAutoNum type="romanLcPeriod"/>
            </a:pPr>
            <a:r>
              <a:rPr lang="en-US" dirty="0"/>
              <a:t>As Listener</a:t>
            </a:r>
          </a:p>
        </p:txBody>
      </p:sp>
    </p:spTree>
    <p:extLst>
      <p:ext uri="{BB962C8B-B14F-4D97-AF65-F5344CB8AC3E}">
        <p14:creationId xmlns:p14="http://schemas.microsoft.com/office/powerpoint/2010/main" val="1511745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32508-2510-4688-B93A-1EA9133D2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D20D04D-86E6-4F2F-B92E-10651C00A3C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" t="4585" r="15960" b="5641"/>
          <a:stretch/>
        </p:blipFill>
        <p:spPr>
          <a:xfrm>
            <a:off x="126609" y="1001484"/>
            <a:ext cx="8058892" cy="485503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66326-179D-40B8-AD95-13E97D3BB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	-Login As Artist</a:t>
            </a:r>
          </a:p>
        </p:txBody>
      </p:sp>
    </p:spTree>
    <p:extLst>
      <p:ext uri="{BB962C8B-B14F-4D97-AF65-F5344CB8AC3E}">
        <p14:creationId xmlns:p14="http://schemas.microsoft.com/office/powerpoint/2010/main" val="2331686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6DC1-B15C-4AC7-B5CD-7CF0DF4CA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161CB36-1257-4F61-8A97-8A323D29C29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" t="4656" r="15961" b="5435"/>
          <a:stretch/>
        </p:blipFill>
        <p:spPr>
          <a:xfrm>
            <a:off x="64654" y="942535"/>
            <a:ext cx="8220241" cy="495255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EDA1B-A5AD-421B-B823-99A06D89F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	-Login As Listener</a:t>
            </a:r>
          </a:p>
        </p:txBody>
      </p:sp>
    </p:spTree>
    <p:extLst>
      <p:ext uri="{BB962C8B-B14F-4D97-AF65-F5344CB8AC3E}">
        <p14:creationId xmlns:p14="http://schemas.microsoft.com/office/powerpoint/2010/main" val="2064448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488</TotalTime>
  <Words>216</Words>
  <Application>Microsoft Office PowerPoint</Application>
  <PresentationFormat>Widescreen</PresentationFormat>
  <Paragraphs>52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Rockwell</vt:lpstr>
      <vt:lpstr>Rockwell Condensed</vt:lpstr>
      <vt:lpstr>Wingdings</vt:lpstr>
      <vt:lpstr>Wood Type</vt:lpstr>
      <vt:lpstr>Music Player Application</vt:lpstr>
      <vt:lpstr>Problem Statement</vt:lpstr>
      <vt:lpstr>Introduction</vt:lpstr>
      <vt:lpstr>Gantt chart</vt:lpstr>
      <vt:lpstr>Output presentation</vt:lpstr>
      <vt:lpstr>Home Page</vt:lpstr>
      <vt:lpstr>Navigation Bar</vt:lpstr>
      <vt:lpstr>Login Page</vt:lpstr>
      <vt:lpstr>Login page</vt:lpstr>
      <vt:lpstr>Music player page</vt:lpstr>
      <vt:lpstr>Music player page</vt:lpstr>
      <vt:lpstr>Music player page</vt:lpstr>
      <vt:lpstr>Music player page</vt:lpstr>
      <vt:lpstr>Music player page</vt:lpstr>
      <vt:lpstr>result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SRS Document</dc:title>
  <dc:creator>Muralidharan</dc:creator>
  <cp:lastModifiedBy>Muralidharan</cp:lastModifiedBy>
  <cp:revision>45</cp:revision>
  <dcterms:created xsi:type="dcterms:W3CDTF">2020-08-24T05:03:20Z</dcterms:created>
  <dcterms:modified xsi:type="dcterms:W3CDTF">2020-11-25T14:00:02Z</dcterms:modified>
</cp:coreProperties>
</file>