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02A50-E87B-6A4A-BAEA-B4492180E858}" v="19" dt="2025-04-14T20:18:48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3" autoAdjust="0"/>
    <p:restoredTop sz="94694" autoAdjust="0"/>
  </p:normalViewPr>
  <p:slideViewPr>
    <p:cSldViewPr snapToGrid="0" snapToObjects="1">
      <p:cViewPr varScale="1">
        <p:scale>
          <a:sx n="112" d="100"/>
          <a:sy n="112" d="100"/>
        </p:scale>
        <p:origin x="208" y="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Imbert" userId="70430b559acccb0d" providerId="LiveId" clId="{6A702A50-E87B-6A4A-BAEA-B4492180E858}"/>
    <pc:docChg chg="undo custSel delSld modSld">
      <pc:chgData name="Paul Imbert" userId="70430b559acccb0d" providerId="LiveId" clId="{6A702A50-E87B-6A4A-BAEA-B4492180E858}" dt="2025-04-14T20:21:41.761" v="158" actId="26606"/>
      <pc:docMkLst>
        <pc:docMk/>
      </pc:docMkLst>
      <pc:sldChg chg="addSp modSp mod setBg">
        <pc:chgData name="Paul Imbert" userId="70430b559acccb0d" providerId="LiveId" clId="{6A702A50-E87B-6A4A-BAEA-B4492180E858}" dt="2025-04-14T19:58:43.763" v="0" actId="26606"/>
        <pc:sldMkLst>
          <pc:docMk/>
          <pc:sldMk cId="0" sldId="256"/>
        </pc:sldMkLst>
        <pc:spChg chg="mo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2" creationId="{00000000-0000-0000-0000-000000000000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7" creationId="{577D6B2E-37A3-429E-A37C-F30ED6487282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9" creationId="{5CEAD642-85CF-4750-8432-7C80C901F001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11" creationId="{FA33EEAE-15D5-4119-8C1E-89D943F911EF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13" creationId="{730D8B3B-9B80-4025-B934-26DC7D7CD231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15" creationId="{1064D5D5-227B-4F66-9AEA-46F570E793BD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17" creationId="{646B67A4-D328-4747-A82B-65E84FA46368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19" creationId="{B5A1B09C-1565-46F8-B70F-621C5EB48A09}"/>
          </ac:spMkLst>
        </pc:spChg>
        <pc:spChg chg="add">
          <ac:chgData name="Paul Imbert" userId="70430b559acccb0d" providerId="LiveId" clId="{6A702A50-E87B-6A4A-BAEA-B4492180E858}" dt="2025-04-14T19:58:43.763" v="0" actId="26606"/>
          <ac:spMkLst>
            <pc:docMk/>
            <pc:sldMk cId="0" sldId="256"/>
            <ac:spMk id="21" creationId="{8C516CC8-80AC-446C-A56E-9F54B7210402}"/>
          </ac:spMkLst>
        </pc:spChg>
      </pc:sldChg>
      <pc:sldChg chg="addSp modSp mod setBg">
        <pc:chgData name="Paul Imbert" userId="70430b559acccb0d" providerId="LiveId" clId="{6A702A50-E87B-6A4A-BAEA-B4492180E858}" dt="2025-04-14T19:58:51.816" v="1" actId="26606"/>
        <pc:sldMkLst>
          <pc:docMk/>
          <pc:sldMk cId="0" sldId="257"/>
        </pc:sldMkLst>
        <pc:spChg chg="mo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7" creationId="{577D6B2E-37A3-429E-A37C-F30ED6487282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9" creationId="{5CEAD642-85CF-4750-8432-7C80C901F001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11" creationId="{FA33EEAE-15D5-4119-8C1E-89D943F911EF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13" creationId="{730D8B3B-9B80-4025-B934-26DC7D7CD231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15" creationId="{1064D5D5-227B-4F66-9AEA-46F570E793BD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17" creationId="{646B67A4-D328-4747-A82B-65E84FA46368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19" creationId="{B5A1B09C-1565-46F8-B70F-621C5EB48A09}"/>
          </ac:spMkLst>
        </pc:spChg>
        <pc:spChg chg="add">
          <ac:chgData name="Paul Imbert" userId="70430b559acccb0d" providerId="LiveId" clId="{6A702A50-E87B-6A4A-BAEA-B4492180E858}" dt="2025-04-14T19:58:51.816" v="1" actId="26606"/>
          <ac:spMkLst>
            <pc:docMk/>
            <pc:sldMk cId="0" sldId="257"/>
            <ac:spMk id="21" creationId="{8C516CC8-80AC-446C-A56E-9F54B7210402}"/>
          </ac:spMkLst>
        </pc:spChg>
      </pc:sldChg>
      <pc:sldChg chg="addSp modSp mod setBg addAnim">
        <pc:chgData name="Paul Imbert" userId="70430b559acccb0d" providerId="LiveId" clId="{6A702A50-E87B-6A4A-BAEA-B4492180E858}" dt="2025-04-14T19:59:28.689" v="6"/>
        <pc:sldMkLst>
          <pc:docMk/>
          <pc:sldMk cId="0" sldId="258"/>
        </pc:sldMkLst>
        <pc:spChg chg="mo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8" creationId="{577D6B2E-37A3-429E-A37C-F30ED6487282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10" creationId="{5CEAD642-85CF-4750-8432-7C80C901F001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12" creationId="{FA33EEAE-15D5-4119-8C1E-89D943F911EF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14" creationId="{730D8B3B-9B80-4025-B934-26DC7D7CD231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16" creationId="{1064D5D5-227B-4F66-9AEA-46F570E793BD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18" creationId="{646B67A4-D328-4747-A82B-65E84FA46368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20" creationId="{B5A1B09C-1565-46F8-B70F-621C5EB48A09}"/>
          </ac:spMkLst>
        </pc:spChg>
        <pc:spChg chg="add">
          <ac:chgData name="Paul Imbert" userId="70430b559acccb0d" providerId="LiveId" clId="{6A702A50-E87B-6A4A-BAEA-B4492180E858}" dt="2025-04-14T19:59:28.688" v="5" actId="26606"/>
          <ac:spMkLst>
            <pc:docMk/>
            <pc:sldMk cId="0" sldId="258"/>
            <ac:spMk id="22" creationId="{8C516CC8-80AC-446C-A56E-9F54B7210402}"/>
          </ac:spMkLst>
        </pc:spChg>
      </pc:sldChg>
      <pc:sldChg chg="addSp delSp modSp mod setBg">
        <pc:chgData name="Paul Imbert" userId="70430b559acccb0d" providerId="LiveId" clId="{6A702A50-E87B-6A4A-BAEA-B4492180E858}" dt="2025-04-14T19:59:35.390" v="7" actId="26606"/>
        <pc:sldMkLst>
          <pc:docMk/>
          <pc:sldMk cId="0" sldId="259"/>
        </pc:sldMkLst>
        <pc:spChg chg="mod">
          <ac:chgData name="Paul Imbert" userId="70430b559acccb0d" providerId="LiveId" clId="{6A702A50-E87B-6A4A-BAEA-B4492180E858}" dt="2025-04-14T19:59:35.390" v="7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19:59:35.390" v="7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19:59:35.390" v="7" actId="26606"/>
          <ac:spMkLst>
            <pc:docMk/>
            <pc:sldMk cId="0" sldId="259"/>
            <ac:spMk id="10" creationId="{B50AB553-2A96-4A92-96F2-93548E096954}"/>
          </ac:spMkLst>
        </pc:spChg>
        <pc:graphicFrameChg chg="add">
          <ac:chgData name="Paul Imbert" userId="70430b559acccb0d" providerId="LiveId" clId="{6A702A50-E87B-6A4A-BAEA-B4492180E858}" dt="2025-04-14T19:59:35.390" v="7" actId="26606"/>
          <ac:graphicFrameMkLst>
            <pc:docMk/>
            <pc:sldMk cId="0" sldId="259"/>
            <ac:graphicFrameMk id="5" creationId="{0B676C87-CBB5-AA51-001B-D6AC9110E496}"/>
          </ac:graphicFrameMkLst>
        </pc:graphicFrameChg>
        <pc:picChg chg="add">
          <ac:chgData name="Paul Imbert" userId="70430b559acccb0d" providerId="LiveId" clId="{6A702A50-E87B-6A4A-BAEA-B4492180E858}" dt="2025-04-14T19:59:35.390" v="7" actId="26606"/>
          <ac:picMkLst>
            <pc:docMk/>
            <pc:sldMk cId="0" sldId="259"/>
            <ac:picMk id="6" creationId="{3FF8A7FD-7943-8159-426D-4E25FF4C31ED}"/>
          </ac:picMkLst>
        </pc:picChg>
      </pc:sldChg>
      <pc:sldChg chg="addSp delSp modSp mod setBg">
        <pc:chgData name="Paul Imbert" userId="70430b559acccb0d" providerId="LiveId" clId="{6A702A50-E87B-6A4A-BAEA-B4492180E858}" dt="2025-04-14T19:59:52.098" v="8" actId="26606"/>
        <pc:sldMkLst>
          <pc:docMk/>
          <pc:sldMk cId="0" sldId="260"/>
        </pc:sldMkLst>
        <pc:spChg chg="mod">
          <ac:chgData name="Paul Imbert" userId="70430b559acccb0d" providerId="LiveId" clId="{6A702A50-E87B-6A4A-BAEA-B4492180E858}" dt="2025-04-14T19:59:52.098" v="8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19:59:52.098" v="8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19:59:52.098" v="8" actId="26606"/>
          <ac:spMkLst>
            <pc:docMk/>
            <pc:sldMk cId="0" sldId="260"/>
            <ac:spMk id="10" creationId="{B50AB553-2A96-4A92-96F2-93548E096954}"/>
          </ac:spMkLst>
        </pc:spChg>
        <pc:graphicFrameChg chg="add">
          <ac:chgData name="Paul Imbert" userId="70430b559acccb0d" providerId="LiveId" clId="{6A702A50-E87B-6A4A-BAEA-B4492180E858}" dt="2025-04-14T19:59:52.098" v="8" actId="26606"/>
          <ac:graphicFrameMkLst>
            <pc:docMk/>
            <pc:sldMk cId="0" sldId="260"/>
            <ac:graphicFrameMk id="5" creationId="{89A3A318-9B94-9DEF-5BA8-0FD0D94A7F9B}"/>
          </ac:graphicFrameMkLst>
        </pc:graphicFrameChg>
        <pc:picChg chg="add">
          <ac:chgData name="Paul Imbert" userId="70430b559acccb0d" providerId="LiveId" clId="{6A702A50-E87B-6A4A-BAEA-B4492180E858}" dt="2025-04-14T19:59:52.098" v="8" actId="26606"/>
          <ac:picMkLst>
            <pc:docMk/>
            <pc:sldMk cId="0" sldId="260"/>
            <ac:picMk id="6" creationId="{C139CAFA-8E68-7484-7FBF-308C39E29590}"/>
          </ac:picMkLst>
        </pc:picChg>
      </pc:sldChg>
      <pc:sldChg chg="addSp delSp modSp mod setBg">
        <pc:chgData name="Paul Imbert" userId="70430b559acccb0d" providerId="LiveId" clId="{6A702A50-E87B-6A4A-BAEA-B4492180E858}" dt="2025-04-14T20:00:01.293" v="9" actId="26606"/>
        <pc:sldMkLst>
          <pc:docMk/>
          <pc:sldMk cId="0" sldId="261"/>
        </pc:sldMkLst>
        <pc:spChg chg="mod">
          <ac:chgData name="Paul Imbert" userId="70430b559acccb0d" providerId="LiveId" clId="{6A702A50-E87B-6A4A-BAEA-B4492180E858}" dt="2025-04-14T20:00:01.293" v="9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0:01.293" v="9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0:01.293" v="9" actId="26606"/>
          <ac:spMkLst>
            <pc:docMk/>
            <pc:sldMk cId="0" sldId="261"/>
            <ac:spMk id="10" creationId="{257363FD-7E77-4145-9483-331A807ADF0E}"/>
          </ac:spMkLst>
        </pc:spChg>
        <pc:graphicFrameChg chg="add">
          <ac:chgData name="Paul Imbert" userId="70430b559acccb0d" providerId="LiveId" clId="{6A702A50-E87B-6A4A-BAEA-B4492180E858}" dt="2025-04-14T20:00:01.293" v="9" actId="26606"/>
          <ac:graphicFrameMkLst>
            <pc:docMk/>
            <pc:sldMk cId="0" sldId="261"/>
            <ac:graphicFrameMk id="5" creationId="{378047E4-9DFD-FF0B-DA2E-53E76072D6F8}"/>
          </ac:graphicFrameMkLst>
        </pc:graphicFrameChg>
        <pc:picChg chg="add">
          <ac:chgData name="Paul Imbert" userId="70430b559acccb0d" providerId="LiveId" clId="{6A702A50-E87B-6A4A-BAEA-B4492180E858}" dt="2025-04-14T20:00:01.293" v="9" actId="26606"/>
          <ac:picMkLst>
            <pc:docMk/>
            <pc:sldMk cId="0" sldId="261"/>
            <ac:picMk id="6" creationId="{4F755337-F810-B3FC-CC47-CA1746332AC8}"/>
          </ac:picMkLst>
        </pc:picChg>
      </pc:sldChg>
      <pc:sldChg chg="addSp delSp modSp mod setBg">
        <pc:chgData name="Paul Imbert" userId="70430b559acccb0d" providerId="LiveId" clId="{6A702A50-E87B-6A4A-BAEA-B4492180E858}" dt="2025-04-14T20:01:31.816" v="20" actId="26606"/>
        <pc:sldMkLst>
          <pc:docMk/>
          <pc:sldMk cId="0" sldId="262"/>
        </pc:sldMkLst>
        <pc:spChg chg="mod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8" creationId="{F837543A-6020-4505-A233-C9DB4BF74011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10" creationId="{35B16301-FB18-48BA-A6DD-C37CAF6F9A18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12" creationId="{C3C0D90E-074A-4F52-9B11-B52BEF4BCBE5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14" creationId="{CABBD4C1-E6F8-46F6-8152-A8A97490BF4D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16" creationId="{83BA5EF5-1FE9-4BF9-83BB-269BCDDF6156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20" creationId="{88853921-7BC9-4BDE-ACAB-133C683C82D6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22" creationId="{09192968-3AE7-4470-A61C-97294BB92731}"/>
          </ac:spMkLst>
        </pc:spChg>
        <pc:spChg chg="add del">
          <ac:chgData name="Paul Imbert" userId="70430b559acccb0d" providerId="LiveId" clId="{6A702A50-E87B-6A4A-BAEA-B4492180E858}" dt="2025-04-14T20:00:19.995" v="11" actId="26606"/>
          <ac:spMkLst>
            <pc:docMk/>
            <pc:sldMk cId="0" sldId="262"/>
            <ac:spMk id="24" creationId="{3AB72E55-43E4-4356-BFE8-E2102CB0B505}"/>
          </ac:spMkLst>
        </pc:spChg>
        <pc:spChg chg="add del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26" creationId="{1BB867FF-FC45-48F7-8104-F89BE54909F1}"/>
          </ac:spMkLst>
        </pc:spChg>
        <pc:spChg chg="add del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27" creationId="{8BB56887-D0D5-4F0C-9E19-7247EB83C8B7}"/>
          </ac:spMkLst>
        </pc:spChg>
        <pc:spChg chg="add del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28" creationId="{081E4A58-353D-44AE-B2FC-2A74E2E400F7}"/>
          </ac:spMkLst>
        </pc:spChg>
        <pc:spChg chg="add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34" creationId="{AE2B703B-46F9-481A-A605-82E2A828C4FA}"/>
          </ac:spMkLst>
        </pc:spChg>
        <pc:spChg chg="add">
          <ac:chgData name="Paul Imbert" userId="70430b559acccb0d" providerId="LiveId" clId="{6A702A50-E87B-6A4A-BAEA-B4492180E858}" dt="2025-04-14T20:01:31.816" v="20" actId="26606"/>
          <ac:spMkLst>
            <pc:docMk/>
            <pc:sldMk cId="0" sldId="262"/>
            <ac:spMk id="36" creationId="{F13BE4D7-0C3D-4906-B230-A1C5B4665CCF}"/>
          </ac:spMkLst>
        </pc:spChg>
        <pc:graphicFrameChg chg="add">
          <ac:chgData name="Paul Imbert" userId="70430b559acccb0d" providerId="LiveId" clId="{6A702A50-E87B-6A4A-BAEA-B4492180E858}" dt="2025-04-14T20:01:31.816" v="20" actId="26606"/>
          <ac:graphicFrameMkLst>
            <pc:docMk/>
            <pc:sldMk cId="0" sldId="262"/>
            <ac:graphicFrameMk id="30" creationId="{BF3929AF-62BB-E8D1-8F90-737012E50529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1:56.688" v="21" actId="26606"/>
        <pc:sldMkLst>
          <pc:docMk/>
          <pc:sldMk cId="0" sldId="263"/>
        </pc:sldMkLst>
        <pc:spChg chg="mod">
          <ac:chgData name="Paul Imbert" userId="70430b559acccb0d" providerId="LiveId" clId="{6A702A50-E87B-6A4A-BAEA-B4492180E858}" dt="2025-04-14T20:01:56.688" v="21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1:56.688" v="21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1:56.688" v="21" actId="26606"/>
          <ac:spMkLst>
            <pc:docMk/>
            <pc:sldMk cId="0" sldId="263"/>
            <ac:spMk id="9" creationId="{AE2B703B-46F9-481A-A605-82E2A828C4FA}"/>
          </ac:spMkLst>
        </pc:spChg>
        <pc:spChg chg="add">
          <ac:chgData name="Paul Imbert" userId="70430b559acccb0d" providerId="LiveId" clId="{6A702A50-E87B-6A4A-BAEA-B4492180E858}" dt="2025-04-14T20:01:56.688" v="21" actId="26606"/>
          <ac:spMkLst>
            <pc:docMk/>
            <pc:sldMk cId="0" sldId="263"/>
            <ac:spMk id="11" creationId="{F13BE4D7-0C3D-4906-B230-A1C5B4665CCF}"/>
          </ac:spMkLst>
        </pc:spChg>
        <pc:graphicFrameChg chg="add">
          <ac:chgData name="Paul Imbert" userId="70430b559acccb0d" providerId="LiveId" clId="{6A702A50-E87B-6A4A-BAEA-B4492180E858}" dt="2025-04-14T20:01:56.688" v="21" actId="26606"/>
          <ac:graphicFrameMkLst>
            <pc:docMk/>
            <pc:sldMk cId="0" sldId="263"/>
            <ac:graphicFrameMk id="5" creationId="{95A1AB98-3326-121D-AC80-01EEE49789CF}"/>
          </ac:graphicFrameMkLst>
        </pc:graphicFrameChg>
      </pc:sldChg>
      <pc:sldChg chg="addSp modSp mod setBg">
        <pc:chgData name="Paul Imbert" userId="70430b559acccb0d" providerId="LiveId" clId="{6A702A50-E87B-6A4A-BAEA-B4492180E858}" dt="2025-04-14T20:02:09.868" v="22" actId="26606"/>
        <pc:sldMkLst>
          <pc:docMk/>
          <pc:sldMk cId="0" sldId="264"/>
        </pc:sldMkLst>
        <pc:spChg chg="mod">
          <ac:chgData name="Paul Imbert" userId="70430b559acccb0d" providerId="LiveId" clId="{6A702A50-E87B-6A4A-BAEA-B4492180E858}" dt="2025-04-14T20:02:09.868" v="22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2:09.868" v="22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2:09.868" v="22" actId="26606"/>
          <ac:spMkLst>
            <pc:docMk/>
            <pc:sldMk cId="0" sldId="264"/>
            <ac:spMk id="8" creationId="{907EF6B7-1338-4443-8C46-6A318D952DFD}"/>
          </ac:spMkLst>
        </pc:spChg>
        <pc:spChg chg="add">
          <ac:chgData name="Paul Imbert" userId="70430b559acccb0d" providerId="LiveId" clId="{6A702A50-E87B-6A4A-BAEA-B4492180E858}" dt="2025-04-14T20:02:09.868" v="22" actId="26606"/>
          <ac:spMkLst>
            <pc:docMk/>
            <pc:sldMk cId="0" sldId="264"/>
            <ac:spMk id="10" creationId="{DAAE4CDD-124C-4DCF-9584-B6033B545DD5}"/>
          </ac:spMkLst>
        </pc:spChg>
        <pc:spChg chg="add">
          <ac:chgData name="Paul Imbert" userId="70430b559acccb0d" providerId="LiveId" clId="{6A702A50-E87B-6A4A-BAEA-B4492180E858}" dt="2025-04-14T20:02:09.868" v="22" actId="26606"/>
          <ac:spMkLst>
            <pc:docMk/>
            <pc:sldMk cId="0" sldId="264"/>
            <ac:spMk id="12" creationId="{081E4A58-353D-44AE-B2FC-2A74E2E400F7}"/>
          </ac:spMkLst>
        </pc:spChg>
      </pc:sldChg>
      <pc:sldChg chg="addSp modSp mod setBg">
        <pc:chgData name="Paul Imbert" userId="70430b559acccb0d" providerId="LiveId" clId="{6A702A50-E87B-6A4A-BAEA-B4492180E858}" dt="2025-04-14T20:02:14.687" v="23" actId="26606"/>
        <pc:sldMkLst>
          <pc:docMk/>
          <pc:sldMk cId="0" sldId="265"/>
        </pc:sldMkLst>
        <pc:spChg chg="mod">
          <ac:chgData name="Paul Imbert" userId="70430b559acccb0d" providerId="LiveId" clId="{6A702A50-E87B-6A4A-BAEA-B4492180E858}" dt="2025-04-14T20:02:14.687" v="23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2:14.687" v="23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2:14.687" v="23" actId="26606"/>
          <ac:spMkLst>
            <pc:docMk/>
            <pc:sldMk cId="0" sldId="265"/>
            <ac:spMk id="8" creationId="{907EF6B7-1338-4443-8C46-6A318D952DFD}"/>
          </ac:spMkLst>
        </pc:spChg>
        <pc:spChg chg="add">
          <ac:chgData name="Paul Imbert" userId="70430b559acccb0d" providerId="LiveId" clId="{6A702A50-E87B-6A4A-BAEA-B4492180E858}" dt="2025-04-14T20:02:14.687" v="23" actId="26606"/>
          <ac:spMkLst>
            <pc:docMk/>
            <pc:sldMk cId="0" sldId="265"/>
            <ac:spMk id="10" creationId="{DAAE4CDD-124C-4DCF-9584-B6033B545DD5}"/>
          </ac:spMkLst>
        </pc:spChg>
        <pc:spChg chg="add">
          <ac:chgData name="Paul Imbert" userId="70430b559acccb0d" providerId="LiveId" clId="{6A702A50-E87B-6A4A-BAEA-B4492180E858}" dt="2025-04-14T20:02:14.687" v="23" actId="26606"/>
          <ac:spMkLst>
            <pc:docMk/>
            <pc:sldMk cId="0" sldId="265"/>
            <ac:spMk id="12" creationId="{081E4A58-353D-44AE-B2FC-2A74E2E400F7}"/>
          </ac:spMkLst>
        </pc:spChg>
      </pc:sldChg>
      <pc:sldChg chg="addSp modSp mod setBg">
        <pc:chgData name="Paul Imbert" userId="70430b559acccb0d" providerId="LiveId" clId="{6A702A50-E87B-6A4A-BAEA-B4492180E858}" dt="2025-04-14T20:02:22.944" v="24" actId="26606"/>
        <pc:sldMkLst>
          <pc:docMk/>
          <pc:sldMk cId="0" sldId="266"/>
        </pc:sldMkLst>
        <pc:spChg chg="mod">
          <ac:chgData name="Paul Imbert" userId="70430b559acccb0d" providerId="LiveId" clId="{6A702A50-E87B-6A4A-BAEA-B4492180E858}" dt="2025-04-14T20:02:22.944" v="24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2:22.944" v="24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2:22.944" v="24" actId="26606"/>
          <ac:spMkLst>
            <pc:docMk/>
            <pc:sldMk cId="0" sldId="266"/>
            <ac:spMk id="8" creationId="{907EF6B7-1338-4443-8C46-6A318D952DFD}"/>
          </ac:spMkLst>
        </pc:spChg>
        <pc:spChg chg="add">
          <ac:chgData name="Paul Imbert" userId="70430b559acccb0d" providerId="LiveId" clId="{6A702A50-E87B-6A4A-BAEA-B4492180E858}" dt="2025-04-14T20:02:22.944" v="24" actId="26606"/>
          <ac:spMkLst>
            <pc:docMk/>
            <pc:sldMk cId="0" sldId="266"/>
            <ac:spMk id="10" creationId="{DAAE4CDD-124C-4DCF-9584-B6033B545DD5}"/>
          </ac:spMkLst>
        </pc:spChg>
        <pc:spChg chg="add">
          <ac:chgData name="Paul Imbert" userId="70430b559acccb0d" providerId="LiveId" clId="{6A702A50-E87B-6A4A-BAEA-B4492180E858}" dt="2025-04-14T20:02:22.944" v="24" actId="26606"/>
          <ac:spMkLst>
            <pc:docMk/>
            <pc:sldMk cId="0" sldId="266"/>
            <ac:spMk id="12" creationId="{081E4A58-353D-44AE-B2FC-2A74E2E400F7}"/>
          </ac:spMkLst>
        </pc:spChg>
      </pc:sldChg>
      <pc:sldChg chg="addSp delSp modSp mod setBg">
        <pc:chgData name="Paul Imbert" userId="70430b559acccb0d" providerId="LiveId" clId="{6A702A50-E87B-6A4A-BAEA-B4492180E858}" dt="2025-04-14T20:02:34.210" v="25" actId="26606"/>
        <pc:sldMkLst>
          <pc:docMk/>
          <pc:sldMk cId="0" sldId="267"/>
        </pc:sldMkLst>
        <pc:spChg chg="mod">
          <ac:chgData name="Paul Imbert" userId="70430b559acccb0d" providerId="LiveId" clId="{6A702A50-E87B-6A4A-BAEA-B4492180E858}" dt="2025-04-14T20:02:34.210" v="25" actId="26606"/>
          <ac:spMkLst>
            <pc:docMk/>
            <pc:sldMk cId="0" sldId="267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2:34.210" v="25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2:34.210" v="25" actId="26606"/>
          <ac:spMkLst>
            <pc:docMk/>
            <pc:sldMk cId="0" sldId="267"/>
            <ac:spMk id="9" creationId="{AE2B703B-46F9-481A-A605-82E2A828C4FA}"/>
          </ac:spMkLst>
        </pc:spChg>
        <pc:spChg chg="add">
          <ac:chgData name="Paul Imbert" userId="70430b559acccb0d" providerId="LiveId" clId="{6A702A50-E87B-6A4A-BAEA-B4492180E858}" dt="2025-04-14T20:02:34.210" v="25" actId="26606"/>
          <ac:spMkLst>
            <pc:docMk/>
            <pc:sldMk cId="0" sldId="267"/>
            <ac:spMk id="11" creationId="{F13BE4D7-0C3D-4906-B230-A1C5B4665CCF}"/>
          </ac:spMkLst>
        </pc:spChg>
        <pc:graphicFrameChg chg="add">
          <ac:chgData name="Paul Imbert" userId="70430b559acccb0d" providerId="LiveId" clId="{6A702A50-E87B-6A4A-BAEA-B4492180E858}" dt="2025-04-14T20:02:34.210" v="25" actId="26606"/>
          <ac:graphicFrameMkLst>
            <pc:docMk/>
            <pc:sldMk cId="0" sldId="267"/>
            <ac:graphicFrameMk id="5" creationId="{4A12D98C-9CA0-87E8-4F9E-63963D5FE540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4:00.978" v="34" actId="26606"/>
        <pc:sldMkLst>
          <pc:docMk/>
          <pc:sldMk cId="0" sldId="268"/>
        </pc:sldMkLst>
        <pc:spChg chg="mod">
          <ac:chgData name="Paul Imbert" userId="70430b559acccb0d" providerId="LiveId" clId="{6A702A50-E87B-6A4A-BAEA-B4492180E858}" dt="2025-04-14T20:04:00.978" v="34" actId="26606"/>
          <ac:spMkLst>
            <pc:docMk/>
            <pc:sldMk cId="0" sldId="268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4:00.978" v="34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4:00.978" v="34" actId="26606"/>
          <ac:spMkLst>
            <pc:docMk/>
            <pc:sldMk cId="0" sldId="268"/>
            <ac:spMk id="9" creationId="{56E9B3E6-E277-4D68-BA48-9CB43FFBD6E2}"/>
          </ac:spMkLst>
        </pc:spChg>
        <pc:spChg chg="add">
          <ac:chgData name="Paul Imbert" userId="70430b559acccb0d" providerId="LiveId" clId="{6A702A50-E87B-6A4A-BAEA-B4492180E858}" dt="2025-04-14T20:04:00.978" v="34" actId="26606"/>
          <ac:spMkLst>
            <pc:docMk/>
            <pc:sldMk cId="0" sldId="268"/>
            <ac:spMk id="16" creationId="{D5B0017B-2ECA-49AF-B397-DC140825DF8D}"/>
          </ac:spMkLst>
        </pc:spChg>
        <pc:grpChg chg="add">
          <ac:chgData name="Paul Imbert" userId="70430b559acccb0d" providerId="LiveId" clId="{6A702A50-E87B-6A4A-BAEA-B4492180E858}" dt="2025-04-14T20:04:00.978" v="34" actId="26606"/>
          <ac:grpSpMkLst>
            <pc:docMk/>
            <pc:sldMk cId="0" sldId="268"/>
            <ac:grpSpMk id="11" creationId="{AE1C45F0-260A-458C-96ED-C1F6D2151219}"/>
          </ac:grpSpMkLst>
        </pc:grpChg>
        <pc:graphicFrameChg chg="add">
          <ac:chgData name="Paul Imbert" userId="70430b559acccb0d" providerId="LiveId" clId="{6A702A50-E87B-6A4A-BAEA-B4492180E858}" dt="2025-04-14T20:04:00.978" v="34" actId="26606"/>
          <ac:graphicFrameMkLst>
            <pc:docMk/>
            <pc:sldMk cId="0" sldId="268"/>
            <ac:graphicFrameMk id="5" creationId="{CF23FCA4-4F10-6DDB-3919-B6457E2B31C5}"/>
          </ac:graphicFrameMkLst>
        </pc:graphicFrameChg>
        <pc:cxnChg chg="add">
          <ac:chgData name="Paul Imbert" userId="70430b559acccb0d" providerId="LiveId" clId="{6A702A50-E87B-6A4A-BAEA-B4492180E858}" dt="2025-04-14T20:04:00.978" v="34" actId="26606"/>
          <ac:cxnSpMkLst>
            <pc:docMk/>
            <pc:sldMk cId="0" sldId="268"/>
            <ac:cxnSpMk id="18" creationId="{6CF1BAF6-AD41-4082-B212-8A1F9A2E8779}"/>
          </ac:cxnSpMkLst>
        </pc:cxnChg>
      </pc:sldChg>
      <pc:sldChg chg="addSp delSp modSp mod setBg">
        <pc:chgData name="Paul Imbert" userId="70430b559acccb0d" providerId="LiveId" clId="{6A702A50-E87B-6A4A-BAEA-B4492180E858}" dt="2025-04-14T20:05:35.947" v="37" actId="26606"/>
        <pc:sldMkLst>
          <pc:docMk/>
          <pc:sldMk cId="0" sldId="269"/>
        </pc:sldMkLst>
        <pc:spChg chg="mod">
          <ac:chgData name="Paul Imbert" userId="70430b559acccb0d" providerId="LiveId" clId="{6A702A50-E87B-6A4A-BAEA-B4492180E858}" dt="2025-04-14T20:05:35.947" v="37" actId="26606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Paul Imbert" userId="70430b559acccb0d" providerId="LiveId" clId="{6A702A50-E87B-6A4A-BAEA-B4492180E858}" dt="2025-04-14T20:05:35.947" v="37" actId="26606"/>
          <ac:spMkLst>
            <pc:docMk/>
            <pc:sldMk cId="0" sldId="269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5:35.947" v="37" actId="26606"/>
          <ac:spMkLst>
            <pc:docMk/>
            <pc:sldMk cId="0" sldId="269"/>
            <ac:spMk id="8" creationId="{389575E1-3389-451A-A5F7-27854C25C599}"/>
          </ac:spMkLst>
        </pc:spChg>
        <pc:spChg chg="add del">
          <ac:chgData name="Paul Imbert" userId="70430b559acccb0d" providerId="LiveId" clId="{6A702A50-E87B-6A4A-BAEA-B4492180E858}" dt="2025-04-14T20:03:01.953" v="27" actId="26606"/>
          <ac:spMkLst>
            <pc:docMk/>
            <pc:sldMk cId="0" sldId="269"/>
            <ac:spMk id="9" creationId="{56E9B3E6-E277-4D68-BA48-9CB43FFBD6E2}"/>
          </ac:spMkLst>
        </pc:spChg>
        <pc:spChg chg="add del">
          <ac:chgData name="Paul Imbert" userId="70430b559acccb0d" providerId="LiveId" clId="{6A702A50-E87B-6A4A-BAEA-B4492180E858}" dt="2025-04-14T20:05:20.497" v="36" actId="26606"/>
          <ac:spMkLst>
            <pc:docMk/>
            <pc:sldMk cId="0" sldId="269"/>
            <ac:spMk id="10" creationId="{E51BA4DF-2BD4-4EC2-B1DB-B27C8AC71864}"/>
          </ac:spMkLst>
        </pc:spChg>
        <pc:spChg chg="add">
          <ac:chgData name="Paul Imbert" userId="70430b559acccb0d" providerId="LiveId" clId="{6A702A50-E87B-6A4A-BAEA-B4492180E858}" dt="2025-04-14T20:05:35.947" v="37" actId="26606"/>
          <ac:spMkLst>
            <pc:docMk/>
            <pc:sldMk cId="0" sldId="269"/>
            <ac:spMk id="12" creationId="{081E4A58-353D-44AE-B2FC-2A74E2E400F7}"/>
          </ac:spMkLst>
        </pc:spChg>
        <pc:spChg chg="add">
          <ac:chgData name="Paul Imbert" userId="70430b559acccb0d" providerId="LiveId" clId="{6A702A50-E87B-6A4A-BAEA-B4492180E858}" dt="2025-04-14T20:05:35.947" v="37" actId="26606"/>
          <ac:spMkLst>
            <pc:docMk/>
            <pc:sldMk cId="0" sldId="269"/>
            <ac:spMk id="13" creationId="{A53CCC5C-D88E-40FB-B30B-23DCDBD01D37}"/>
          </ac:spMkLst>
        </pc:spChg>
        <pc:spChg chg="add del">
          <ac:chgData name="Paul Imbert" userId="70430b559acccb0d" providerId="LiveId" clId="{6A702A50-E87B-6A4A-BAEA-B4492180E858}" dt="2025-04-14T20:03:01.953" v="27" actId="26606"/>
          <ac:spMkLst>
            <pc:docMk/>
            <pc:sldMk cId="0" sldId="269"/>
            <ac:spMk id="16" creationId="{D5B0017B-2ECA-49AF-B397-DC140825DF8D}"/>
          </ac:spMkLst>
        </pc:spChg>
        <pc:spChg chg="add del">
          <ac:chgData name="Paul Imbert" userId="70430b559acccb0d" providerId="LiveId" clId="{6A702A50-E87B-6A4A-BAEA-B4492180E858}" dt="2025-04-14T20:03:11.486" v="29" actId="26606"/>
          <ac:spMkLst>
            <pc:docMk/>
            <pc:sldMk cId="0" sldId="269"/>
            <ac:spMk id="20" creationId="{AE2B703B-46F9-481A-A605-82E2A828C4FA}"/>
          </ac:spMkLst>
        </pc:spChg>
        <pc:spChg chg="add del">
          <ac:chgData name="Paul Imbert" userId="70430b559acccb0d" providerId="LiveId" clId="{6A702A50-E87B-6A4A-BAEA-B4492180E858}" dt="2025-04-14T20:03:11.486" v="29" actId="26606"/>
          <ac:spMkLst>
            <pc:docMk/>
            <pc:sldMk cId="0" sldId="269"/>
            <ac:spMk id="21" creationId="{F13BE4D7-0C3D-4906-B230-A1C5B4665CCF}"/>
          </ac:spMkLst>
        </pc:spChg>
        <pc:spChg chg="add del">
          <ac:chgData name="Paul Imbert" userId="70430b559acccb0d" providerId="LiveId" clId="{6A702A50-E87B-6A4A-BAEA-B4492180E858}" dt="2025-04-14T20:03:20.679" v="31" actId="26606"/>
          <ac:spMkLst>
            <pc:docMk/>
            <pc:sldMk cId="0" sldId="269"/>
            <ac:spMk id="24" creationId="{AE2B703B-46F9-481A-A605-82E2A828C4FA}"/>
          </ac:spMkLst>
        </pc:spChg>
        <pc:spChg chg="add del">
          <ac:chgData name="Paul Imbert" userId="70430b559acccb0d" providerId="LiveId" clId="{6A702A50-E87B-6A4A-BAEA-B4492180E858}" dt="2025-04-14T20:03:20.679" v="31" actId="26606"/>
          <ac:spMkLst>
            <pc:docMk/>
            <pc:sldMk cId="0" sldId="269"/>
            <ac:spMk id="25" creationId="{F13BE4D7-0C3D-4906-B230-A1C5B4665CCF}"/>
          </ac:spMkLst>
        </pc:spChg>
        <pc:spChg chg="add del">
          <ac:chgData name="Paul Imbert" userId="70430b559acccb0d" providerId="LiveId" clId="{6A702A50-E87B-6A4A-BAEA-B4492180E858}" dt="2025-04-14T20:03:35.998" v="33" actId="26606"/>
          <ac:spMkLst>
            <pc:docMk/>
            <pc:sldMk cId="0" sldId="269"/>
            <ac:spMk id="28" creationId="{56E9B3E6-E277-4D68-BA48-9CB43FFBD6E2}"/>
          </ac:spMkLst>
        </pc:spChg>
        <pc:spChg chg="add del">
          <ac:chgData name="Paul Imbert" userId="70430b559acccb0d" providerId="LiveId" clId="{6A702A50-E87B-6A4A-BAEA-B4492180E858}" dt="2025-04-14T20:03:35.998" v="33" actId="26606"/>
          <ac:spMkLst>
            <pc:docMk/>
            <pc:sldMk cId="0" sldId="269"/>
            <ac:spMk id="30" creationId="{D5B0017B-2ECA-49AF-B397-DC140825DF8D}"/>
          </ac:spMkLst>
        </pc:spChg>
        <pc:grpChg chg="add del">
          <ac:chgData name="Paul Imbert" userId="70430b559acccb0d" providerId="LiveId" clId="{6A702A50-E87B-6A4A-BAEA-B4492180E858}" dt="2025-04-14T20:03:01.953" v="27" actId="26606"/>
          <ac:grpSpMkLst>
            <pc:docMk/>
            <pc:sldMk cId="0" sldId="269"/>
            <ac:grpSpMk id="11" creationId="{AE1C45F0-260A-458C-96ED-C1F6D2151219}"/>
          </ac:grpSpMkLst>
        </pc:grpChg>
        <pc:grpChg chg="add del">
          <ac:chgData name="Paul Imbert" userId="70430b559acccb0d" providerId="LiveId" clId="{6A702A50-E87B-6A4A-BAEA-B4492180E858}" dt="2025-04-14T20:03:35.998" v="33" actId="26606"/>
          <ac:grpSpMkLst>
            <pc:docMk/>
            <pc:sldMk cId="0" sldId="269"/>
            <ac:grpSpMk id="29" creationId="{AE1C45F0-260A-458C-96ED-C1F6D2151219}"/>
          </ac:grpSpMkLst>
        </pc:grpChg>
        <pc:graphicFrameChg chg="add del">
          <ac:chgData name="Paul Imbert" userId="70430b559acccb0d" providerId="LiveId" clId="{6A702A50-E87B-6A4A-BAEA-B4492180E858}" dt="2025-04-14T20:03:01.953" v="27" actId="26606"/>
          <ac:graphicFrameMkLst>
            <pc:docMk/>
            <pc:sldMk cId="0" sldId="269"/>
            <ac:graphicFrameMk id="5" creationId="{7D9C329E-64B3-21A9-D212-58E982A2C931}"/>
          </ac:graphicFrameMkLst>
        </pc:graphicFrameChg>
        <pc:graphicFrameChg chg="add del">
          <ac:chgData name="Paul Imbert" userId="70430b559acccb0d" providerId="LiveId" clId="{6A702A50-E87B-6A4A-BAEA-B4492180E858}" dt="2025-04-14T20:05:20.497" v="36" actId="26606"/>
          <ac:graphicFrameMkLst>
            <pc:docMk/>
            <pc:sldMk cId="0" sldId="269"/>
            <ac:graphicFrameMk id="7" creationId="{6FCD350C-7489-FB43-5B41-E22F71DBCDAE}"/>
          </ac:graphicFrameMkLst>
        </pc:graphicFrameChg>
        <pc:graphicFrameChg chg="add del">
          <ac:chgData name="Paul Imbert" userId="70430b559acccb0d" providerId="LiveId" clId="{6A702A50-E87B-6A4A-BAEA-B4492180E858}" dt="2025-04-14T20:03:11.486" v="29" actId="26606"/>
          <ac:graphicFrameMkLst>
            <pc:docMk/>
            <pc:sldMk cId="0" sldId="269"/>
            <ac:graphicFrameMk id="22" creationId="{9F81736F-8864-4181-E3B9-2569E8A4C7C7}"/>
          </ac:graphicFrameMkLst>
        </pc:graphicFrameChg>
        <pc:graphicFrameChg chg="add del">
          <ac:chgData name="Paul Imbert" userId="70430b559acccb0d" providerId="LiveId" clId="{6A702A50-E87B-6A4A-BAEA-B4492180E858}" dt="2025-04-14T20:03:20.679" v="31" actId="26606"/>
          <ac:graphicFrameMkLst>
            <pc:docMk/>
            <pc:sldMk cId="0" sldId="269"/>
            <ac:graphicFrameMk id="26" creationId="{6C15F79A-7AB2-F1D6-C31E-A8EC30F78965}"/>
          </ac:graphicFrameMkLst>
        </pc:graphicFrameChg>
        <pc:graphicFrameChg chg="add del">
          <ac:chgData name="Paul Imbert" userId="70430b559acccb0d" providerId="LiveId" clId="{6A702A50-E87B-6A4A-BAEA-B4492180E858}" dt="2025-04-14T20:03:35.998" v="33" actId="26606"/>
          <ac:graphicFrameMkLst>
            <pc:docMk/>
            <pc:sldMk cId="0" sldId="269"/>
            <ac:graphicFrameMk id="32" creationId="{7D9C329E-64B3-21A9-D212-58E982A2C931}"/>
          </ac:graphicFrameMkLst>
        </pc:graphicFrameChg>
        <pc:picChg chg="add del">
          <ac:chgData name="Paul Imbert" userId="70430b559acccb0d" providerId="LiveId" clId="{6A702A50-E87B-6A4A-BAEA-B4492180E858}" dt="2025-04-14T20:05:20.497" v="36" actId="26606"/>
          <ac:picMkLst>
            <pc:docMk/>
            <pc:sldMk cId="0" sldId="269"/>
            <ac:picMk id="6" creationId="{7C9B55D2-4912-F9DE-C78C-584A84EB1C9E}"/>
          </ac:picMkLst>
        </pc:picChg>
        <pc:cxnChg chg="add del">
          <ac:chgData name="Paul Imbert" userId="70430b559acccb0d" providerId="LiveId" clId="{6A702A50-E87B-6A4A-BAEA-B4492180E858}" dt="2025-04-14T20:03:01.953" v="27" actId="26606"/>
          <ac:cxnSpMkLst>
            <pc:docMk/>
            <pc:sldMk cId="0" sldId="269"/>
            <ac:cxnSpMk id="18" creationId="{6CF1BAF6-AD41-4082-B212-8A1F9A2E8779}"/>
          </ac:cxnSpMkLst>
        </pc:cxnChg>
        <pc:cxnChg chg="add del">
          <ac:chgData name="Paul Imbert" userId="70430b559acccb0d" providerId="LiveId" clId="{6A702A50-E87B-6A4A-BAEA-B4492180E858}" dt="2025-04-14T20:03:35.998" v="33" actId="26606"/>
          <ac:cxnSpMkLst>
            <pc:docMk/>
            <pc:sldMk cId="0" sldId="269"/>
            <ac:cxnSpMk id="31" creationId="{6CF1BAF6-AD41-4082-B212-8A1F9A2E8779}"/>
          </ac:cxnSpMkLst>
        </pc:cxnChg>
      </pc:sldChg>
      <pc:sldChg chg="addSp delSp modSp mod setBg">
        <pc:chgData name="Paul Imbert" userId="70430b559acccb0d" providerId="LiveId" clId="{6A702A50-E87B-6A4A-BAEA-B4492180E858}" dt="2025-04-14T20:06:45.290" v="56" actId="26606"/>
        <pc:sldMkLst>
          <pc:docMk/>
          <pc:sldMk cId="0" sldId="270"/>
        </pc:sldMkLst>
        <pc:spChg chg="mod">
          <ac:chgData name="Paul Imbert" userId="70430b559acccb0d" providerId="LiveId" clId="{6A702A50-E87B-6A4A-BAEA-B4492180E858}" dt="2025-04-14T20:06:45.290" v="56" actId="26606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Paul Imbert" userId="70430b559acccb0d" providerId="LiveId" clId="{6A702A50-E87B-6A4A-BAEA-B4492180E858}" dt="2025-04-14T20:06:45.290" v="56" actId="26606"/>
          <ac:spMkLst>
            <pc:docMk/>
            <pc:sldMk cId="0" sldId="270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6:45.290" v="56" actId="26606"/>
          <ac:spMkLst>
            <pc:docMk/>
            <pc:sldMk cId="0" sldId="270"/>
            <ac:spMk id="9" creationId="{E51BA4DF-2BD4-4EC2-B1DB-B27C8AC71864}"/>
          </ac:spMkLst>
        </pc:spChg>
        <pc:spChg chg="add del">
          <ac:chgData name="Paul Imbert" userId="70430b559acccb0d" providerId="LiveId" clId="{6A702A50-E87B-6A4A-BAEA-B4492180E858}" dt="2025-04-14T20:06:32.849" v="49"/>
          <ac:spMkLst>
            <pc:docMk/>
            <pc:sldMk cId="0" sldId="270"/>
            <ac:spMk id="10" creationId="{E51BA4DF-2BD4-4EC2-B1DB-B27C8AC71864}"/>
          </ac:spMkLst>
        </pc:spChg>
        <pc:graphicFrameChg chg="add del mod">
          <ac:chgData name="Paul Imbert" userId="70430b559acccb0d" providerId="LiveId" clId="{6A702A50-E87B-6A4A-BAEA-B4492180E858}" dt="2025-04-14T20:06:32.849" v="49"/>
          <ac:graphicFrameMkLst>
            <pc:docMk/>
            <pc:sldMk cId="0" sldId="270"/>
            <ac:graphicFrameMk id="5" creationId="{B9995026-F7B9-7233-0728-04B4B5EFE765}"/>
          </ac:graphicFrameMkLst>
        </pc:graphicFrameChg>
        <pc:picChg chg="add del">
          <ac:chgData name="Paul Imbert" userId="70430b559acccb0d" providerId="LiveId" clId="{6A702A50-E87B-6A4A-BAEA-B4492180E858}" dt="2025-04-14T20:06:32.849" v="49"/>
          <ac:picMkLst>
            <pc:docMk/>
            <pc:sldMk cId="0" sldId="270"/>
            <ac:picMk id="6" creationId="{92C327EA-B1D2-F0E4-F9EB-667C063D1B93}"/>
          </ac:picMkLst>
        </pc:picChg>
        <pc:picChg chg="add">
          <ac:chgData name="Paul Imbert" userId="70430b559acccb0d" providerId="LiveId" clId="{6A702A50-E87B-6A4A-BAEA-B4492180E858}" dt="2025-04-14T20:06:45.290" v="56" actId="26606"/>
          <ac:picMkLst>
            <pc:docMk/>
            <pc:sldMk cId="0" sldId="270"/>
            <ac:picMk id="7" creationId="{4239109E-762C-295E-0E55-2270CCE21DA5}"/>
          </ac:picMkLst>
        </pc:picChg>
      </pc:sldChg>
      <pc:sldChg chg="addSp delSp modSp mod setBg">
        <pc:chgData name="Paul Imbert" userId="70430b559acccb0d" providerId="LiveId" clId="{6A702A50-E87B-6A4A-BAEA-B4492180E858}" dt="2025-04-14T20:06:57.902" v="57" actId="26606"/>
        <pc:sldMkLst>
          <pc:docMk/>
          <pc:sldMk cId="0" sldId="271"/>
        </pc:sldMkLst>
        <pc:spChg chg="mod">
          <ac:chgData name="Paul Imbert" userId="70430b559acccb0d" providerId="LiveId" clId="{6A702A50-E87B-6A4A-BAEA-B4492180E858}" dt="2025-04-14T20:06:57.902" v="57" actId="26606"/>
          <ac:spMkLst>
            <pc:docMk/>
            <pc:sldMk cId="0" sldId="271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6:57.902" v="57" actId="26606"/>
          <ac:spMkLst>
            <pc:docMk/>
            <pc:sldMk cId="0" sldId="271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6:57.902" v="57" actId="26606"/>
          <ac:spMkLst>
            <pc:docMk/>
            <pc:sldMk cId="0" sldId="271"/>
            <ac:spMk id="10" creationId="{E51BA4DF-2BD4-4EC2-B1DB-B27C8AC71864}"/>
          </ac:spMkLst>
        </pc:spChg>
        <pc:graphicFrameChg chg="add">
          <ac:chgData name="Paul Imbert" userId="70430b559acccb0d" providerId="LiveId" clId="{6A702A50-E87B-6A4A-BAEA-B4492180E858}" dt="2025-04-14T20:06:57.902" v="57" actId="26606"/>
          <ac:graphicFrameMkLst>
            <pc:docMk/>
            <pc:sldMk cId="0" sldId="271"/>
            <ac:graphicFrameMk id="5" creationId="{EC533E79-BDC7-8C8A-A8A1-8E67EBCA5C2E}"/>
          </ac:graphicFrameMkLst>
        </pc:graphicFrameChg>
        <pc:picChg chg="add">
          <ac:chgData name="Paul Imbert" userId="70430b559acccb0d" providerId="LiveId" clId="{6A702A50-E87B-6A4A-BAEA-B4492180E858}" dt="2025-04-14T20:06:57.902" v="57" actId="26606"/>
          <ac:picMkLst>
            <pc:docMk/>
            <pc:sldMk cId="0" sldId="271"/>
            <ac:picMk id="6" creationId="{FD15CA42-40DB-0331-8F27-D7AA2C350502}"/>
          </ac:picMkLst>
        </pc:picChg>
      </pc:sldChg>
      <pc:sldChg chg="addSp delSp modSp mod setBg">
        <pc:chgData name="Paul Imbert" userId="70430b559acccb0d" providerId="LiveId" clId="{6A702A50-E87B-6A4A-BAEA-B4492180E858}" dt="2025-04-14T20:07:16.840" v="58" actId="26606"/>
        <pc:sldMkLst>
          <pc:docMk/>
          <pc:sldMk cId="0" sldId="272"/>
        </pc:sldMkLst>
        <pc:spChg chg="mod">
          <ac:chgData name="Paul Imbert" userId="70430b559acccb0d" providerId="LiveId" clId="{6A702A50-E87B-6A4A-BAEA-B4492180E858}" dt="2025-04-14T20:07:16.840" v="58" actId="26606"/>
          <ac:spMkLst>
            <pc:docMk/>
            <pc:sldMk cId="0" sldId="272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7:16.840" v="58" actId="26606"/>
          <ac:spMkLst>
            <pc:docMk/>
            <pc:sldMk cId="0" sldId="272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7:16.840" v="58" actId="26606"/>
          <ac:spMkLst>
            <pc:docMk/>
            <pc:sldMk cId="0" sldId="272"/>
            <ac:spMk id="10" creationId="{DB304A14-32D0-4873-B914-423ED7B8DAFD}"/>
          </ac:spMkLst>
        </pc:spChg>
        <pc:spChg chg="add">
          <ac:chgData name="Paul Imbert" userId="70430b559acccb0d" providerId="LiveId" clId="{6A702A50-E87B-6A4A-BAEA-B4492180E858}" dt="2025-04-14T20:07:16.840" v="58" actId="26606"/>
          <ac:spMkLst>
            <pc:docMk/>
            <pc:sldMk cId="0" sldId="272"/>
            <ac:spMk id="12" creationId="{1D460C86-854F-4FB3-ABC2-E823D8FEB9DB}"/>
          </ac:spMkLst>
        </pc:spChg>
        <pc:spChg chg="add">
          <ac:chgData name="Paul Imbert" userId="70430b559acccb0d" providerId="LiveId" clId="{6A702A50-E87B-6A4A-BAEA-B4492180E858}" dt="2025-04-14T20:07:16.840" v="58" actId="26606"/>
          <ac:spMkLst>
            <pc:docMk/>
            <pc:sldMk cId="0" sldId="272"/>
            <ac:spMk id="14" creationId="{BB48116A-278A-4CC5-89D3-9DE8E8FF1245}"/>
          </ac:spMkLst>
        </pc:spChg>
        <pc:graphicFrameChg chg="add">
          <ac:chgData name="Paul Imbert" userId="70430b559acccb0d" providerId="LiveId" clId="{6A702A50-E87B-6A4A-BAEA-B4492180E858}" dt="2025-04-14T20:07:16.840" v="58" actId="26606"/>
          <ac:graphicFrameMkLst>
            <pc:docMk/>
            <pc:sldMk cId="0" sldId="272"/>
            <ac:graphicFrameMk id="5" creationId="{7701E049-A0C4-0F36-90ED-854A8527B9F5}"/>
          </ac:graphicFrameMkLst>
        </pc:graphicFrameChg>
        <pc:picChg chg="add">
          <ac:chgData name="Paul Imbert" userId="70430b559acccb0d" providerId="LiveId" clId="{6A702A50-E87B-6A4A-BAEA-B4492180E858}" dt="2025-04-14T20:07:16.840" v="58" actId="26606"/>
          <ac:picMkLst>
            <pc:docMk/>
            <pc:sldMk cId="0" sldId="272"/>
            <ac:picMk id="6" creationId="{42F5CCDA-0B81-619D-5490-782038163900}"/>
          </ac:picMkLst>
        </pc:picChg>
      </pc:sldChg>
      <pc:sldChg chg="addSp delSp modSp mod setBg">
        <pc:chgData name="Paul Imbert" userId="70430b559acccb0d" providerId="LiveId" clId="{6A702A50-E87B-6A4A-BAEA-B4492180E858}" dt="2025-04-14T20:07:36.239" v="59" actId="26606"/>
        <pc:sldMkLst>
          <pc:docMk/>
          <pc:sldMk cId="0" sldId="273"/>
        </pc:sldMkLst>
        <pc:spChg chg="mo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07:36.239" v="59" actId="26606"/>
          <ac:spMkLst>
            <pc:docMk/>
            <pc:sldMk cId="0" sldId="273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07:36.239" v="59" actId="26606"/>
          <ac:graphicFrameMkLst>
            <pc:docMk/>
            <pc:sldMk cId="0" sldId="273"/>
            <ac:graphicFrameMk id="5" creationId="{F7699C48-C3FD-8E15-94F0-1A06713C9DD8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7:46.204" v="60" actId="26606"/>
        <pc:sldMkLst>
          <pc:docMk/>
          <pc:sldMk cId="0" sldId="274"/>
        </pc:sldMkLst>
        <pc:spChg chg="mo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07:46.204" v="60" actId="26606"/>
          <ac:spMkLst>
            <pc:docMk/>
            <pc:sldMk cId="0" sldId="274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07:46.204" v="60" actId="26606"/>
          <ac:graphicFrameMkLst>
            <pc:docMk/>
            <pc:sldMk cId="0" sldId="274"/>
            <ac:graphicFrameMk id="5" creationId="{72905B0A-DAE6-A58D-A565-6A0A922B0C6E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8:27.871" v="63" actId="26606"/>
        <pc:sldMkLst>
          <pc:docMk/>
          <pc:sldMk cId="0" sldId="275"/>
        </pc:sldMkLst>
        <pc:spChg chg="mod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2" creationId="{00000000-0000-0000-0000-000000000000}"/>
          </ac:spMkLst>
        </pc:spChg>
        <pc:spChg chg="add del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3" creationId="{00000000-0000-0000-0000-000000000000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9" creationId="{BACC6370-2D7E-4714-9D71-7542949D7D5D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11" creationId="{256B2C21-A230-48C0-8DF1-C46611373C44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13" creationId="{3847E18C-932D-4C95-AABA-FEC7C9499AD7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15" creationId="{3150CB11-0C61-439E-910F-5787759E72A0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17" creationId="{43F8A58B-5155-44CE-A5FF-7647B47D0A7A}"/>
          </ac:spMkLst>
        </pc:spChg>
        <pc:spChg chg="add del">
          <ac:chgData name="Paul Imbert" userId="70430b559acccb0d" providerId="LiveId" clId="{6A702A50-E87B-6A4A-BAEA-B4492180E858}" dt="2025-04-14T20:08:27.863" v="62" actId="26606"/>
          <ac:spMkLst>
            <pc:docMk/>
            <pc:sldMk cId="0" sldId="275"/>
            <ac:spMk id="19" creationId="{443F2ACA-E6D6-4028-82DD-F03C262D5DE6}"/>
          </ac:spMkLst>
        </pc:spChg>
        <pc:spChg chg="add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21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22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23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08:27.871" v="63" actId="26606"/>
          <ac:spMkLst>
            <pc:docMk/>
            <pc:sldMk cId="0" sldId="275"/>
            <ac:spMk id="24" creationId="{063BBA22-50EA-4C4D-BE05-F1CE4E63AA56}"/>
          </ac:spMkLst>
        </pc:spChg>
        <pc:graphicFrameChg chg="add del">
          <ac:chgData name="Paul Imbert" userId="70430b559acccb0d" providerId="LiveId" clId="{6A702A50-E87B-6A4A-BAEA-B4492180E858}" dt="2025-04-14T20:08:27.863" v="62" actId="26606"/>
          <ac:graphicFrameMkLst>
            <pc:docMk/>
            <pc:sldMk cId="0" sldId="275"/>
            <ac:graphicFrameMk id="5" creationId="{0516F719-3A3C-B849-1629-D705512409EF}"/>
          </ac:graphicFrameMkLst>
        </pc:graphicFrameChg>
        <pc:graphicFrameChg chg="add">
          <ac:chgData name="Paul Imbert" userId="70430b559acccb0d" providerId="LiveId" clId="{6A702A50-E87B-6A4A-BAEA-B4492180E858}" dt="2025-04-14T20:08:27.871" v="63" actId="26606"/>
          <ac:graphicFrameMkLst>
            <pc:docMk/>
            <pc:sldMk cId="0" sldId="275"/>
            <ac:graphicFrameMk id="25" creationId="{F3AAD976-4A5C-5C02-B985-2B6D37103408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9:07.017" v="64" actId="26606"/>
        <pc:sldMkLst>
          <pc:docMk/>
          <pc:sldMk cId="0" sldId="276"/>
        </pc:sldMkLst>
        <pc:spChg chg="mo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09:07.017" v="64" actId="26606"/>
          <ac:spMkLst>
            <pc:docMk/>
            <pc:sldMk cId="0" sldId="276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09:07.017" v="64" actId="26606"/>
          <ac:graphicFrameMkLst>
            <pc:docMk/>
            <pc:sldMk cId="0" sldId="276"/>
            <ac:graphicFrameMk id="5" creationId="{63F069E0-272A-8FEB-249C-9E0F8A888269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9:17.681" v="65" actId="26606"/>
        <pc:sldMkLst>
          <pc:docMk/>
          <pc:sldMk cId="0" sldId="277"/>
        </pc:sldMkLst>
        <pc:spChg chg="mo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09:17.681" v="65" actId="26606"/>
          <ac:spMkLst>
            <pc:docMk/>
            <pc:sldMk cId="0" sldId="277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09:17.681" v="65" actId="26606"/>
          <ac:graphicFrameMkLst>
            <pc:docMk/>
            <pc:sldMk cId="0" sldId="277"/>
            <ac:graphicFrameMk id="5" creationId="{14CF0044-3234-5C8D-6C91-0D69B00007AB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09:27.958" v="66" actId="26606"/>
        <pc:sldMkLst>
          <pc:docMk/>
          <pc:sldMk cId="0" sldId="278"/>
        </pc:sldMkLst>
        <pc:spChg chg="mod">
          <ac:chgData name="Paul Imbert" userId="70430b559acccb0d" providerId="LiveId" clId="{6A702A50-E87B-6A4A-BAEA-B4492180E858}" dt="2025-04-14T20:09:27.958" v="66" actId="26606"/>
          <ac:spMkLst>
            <pc:docMk/>
            <pc:sldMk cId="0" sldId="278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09:27.958" v="66" actId="26606"/>
          <ac:spMkLst>
            <pc:docMk/>
            <pc:sldMk cId="0" sldId="278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27.958" v="66" actId="26606"/>
          <ac:spMkLst>
            <pc:docMk/>
            <pc:sldMk cId="0" sldId="278"/>
            <ac:spMk id="9" creationId="{53B021B3-DE93-4AB7-8A18-CF5F1CED88B8}"/>
          </ac:spMkLst>
        </pc:spChg>
        <pc:spChg chg="add">
          <ac:chgData name="Paul Imbert" userId="70430b559acccb0d" providerId="LiveId" clId="{6A702A50-E87B-6A4A-BAEA-B4492180E858}" dt="2025-04-14T20:09:27.958" v="66" actId="26606"/>
          <ac:spMkLst>
            <pc:docMk/>
            <pc:sldMk cId="0" sldId="278"/>
            <ac:spMk id="11" creationId="{52D502E5-F6B4-4D58-B4AE-FC466FF15EE8}"/>
          </ac:spMkLst>
        </pc:spChg>
        <pc:spChg chg="add">
          <ac:chgData name="Paul Imbert" userId="70430b559acccb0d" providerId="LiveId" clId="{6A702A50-E87B-6A4A-BAEA-B4492180E858}" dt="2025-04-14T20:09:27.958" v="66" actId="26606"/>
          <ac:spMkLst>
            <pc:docMk/>
            <pc:sldMk cId="0" sldId="278"/>
            <ac:spMk id="13" creationId="{9DECDBF4-02B6-4BB4-B65B-B8107AD6A9E8}"/>
          </ac:spMkLst>
        </pc:spChg>
        <pc:graphicFrameChg chg="add">
          <ac:chgData name="Paul Imbert" userId="70430b559acccb0d" providerId="LiveId" clId="{6A702A50-E87B-6A4A-BAEA-B4492180E858}" dt="2025-04-14T20:09:27.958" v="66" actId="26606"/>
          <ac:graphicFrameMkLst>
            <pc:docMk/>
            <pc:sldMk cId="0" sldId="278"/>
            <ac:graphicFrameMk id="5" creationId="{C422683C-B69C-9084-D282-25D9E3206673}"/>
          </ac:graphicFrameMkLst>
        </pc:graphicFrameChg>
      </pc:sldChg>
      <pc:sldChg chg="addSp modSp mod setBg">
        <pc:chgData name="Paul Imbert" userId="70430b559acccb0d" providerId="LiveId" clId="{6A702A50-E87B-6A4A-BAEA-B4492180E858}" dt="2025-04-14T20:09:43.424" v="67" actId="26606"/>
        <pc:sldMkLst>
          <pc:docMk/>
          <pc:sldMk cId="0" sldId="279"/>
        </pc:sldMkLst>
        <pc:spChg chg="mo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8" creationId="{E92FEB64-6EEA-4759-B4A4-BD2C1E660BA8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10" creationId="{B10BB131-AC8E-4A8E-A5D1-36260F720C3B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12" creationId="{14847E93-7DC1-4D4B-8829-B19AA7137C50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14" creationId="{5566D6E1-03A1-4D73-A4E0-35D74D568A04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16" creationId="{9F835A99-04AC-494A-A572-AFE8413CC938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18" creationId="{7B786209-1B0B-4CA9-9BDD-F7327066A84D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20" creationId="{2D2964BB-484D-45AE-AD66-D407D0629652}"/>
          </ac:spMkLst>
        </pc:spChg>
        <pc:spChg chg="add">
          <ac:chgData name="Paul Imbert" userId="70430b559acccb0d" providerId="LiveId" clId="{6A702A50-E87B-6A4A-BAEA-B4492180E858}" dt="2025-04-14T20:09:43.424" v="67" actId="26606"/>
          <ac:spMkLst>
            <pc:docMk/>
            <pc:sldMk cId="0" sldId="279"/>
            <ac:spMk id="22" creationId="{6691AC69-A76E-4DAB-B565-468B6B87ACF3}"/>
          </ac:spMkLst>
        </pc:spChg>
      </pc:sldChg>
      <pc:sldChg chg="addSp modSp mod setBg">
        <pc:chgData name="Paul Imbert" userId="70430b559acccb0d" providerId="LiveId" clId="{6A702A50-E87B-6A4A-BAEA-B4492180E858}" dt="2025-04-14T20:09:50.068" v="68" actId="26606"/>
        <pc:sldMkLst>
          <pc:docMk/>
          <pc:sldMk cId="0" sldId="280"/>
        </pc:sldMkLst>
        <pc:spChg chg="mo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8" creationId="{C2554CA6-288E-4202-BC52-2E5A8F0C0AED}"/>
          </ac:spMkLst>
        </pc:spChg>
        <pc:spChg chg="ad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10" creationId="{B10BB131-AC8E-4A8E-A5D1-36260F720C3B}"/>
          </ac:spMkLst>
        </pc:spChg>
        <pc:spChg chg="ad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12" creationId="{5B7778FC-632E-4DCA-A7CB-0D7731CCF970}"/>
          </ac:spMkLst>
        </pc:spChg>
        <pc:spChg chg="add">
          <ac:chgData name="Paul Imbert" userId="70430b559acccb0d" providerId="LiveId" clId="{6A702A50-E87B-6A4A-BAEA-B4492180E858}" dt="2025-04-14T20:09:50.068" v="68" actId="26606"/>
          <ac:spMkLst>
            <pc:docMk/>
            <pc:sldMk cId="0" sldId="280"/>
            <ac:spMk id="14" creationId="{FA23A907-97FB-4A8F-880A-DD77401C4296}"/>
          </ac:spMkLst>
        </pc:spChg>
      </pc:sldChg>
      <pc:sldChg chg="addSp modSp mod setBg">
        <pc:chgData name="Paul Imbert" userId="70430b559acccb0d" providerId="LiveId" clId="{6A702A50-E87B-6A4A-BAEA-B4492180E858}" dt="2025-04-14T20:09:58.460" v="69" actId="26606"/>
        <pc:sldMkLst>
          <pc:docMk/>
          <pc:sldMk cId="0" sldId="281"/>
        </pc:sldMkLst>
        <pc:spChg chg="mo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8" creationId="{E92FEB64-6EEA-4759-B4A4-BD2C1E660BA8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10" creationId="{B10BB131-AC8E-4A8E-A5D1-36260F720C3B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12" creationId="{14847E93-7DC1-4D4B-8829-B19AA7137C50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14" creationId="{5566D6E1-03A1-4D73-A4E0-35D74D568A04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16" creationId="{9F835A99-04AC-494A-A572-AFE8413CC938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18" creationId="{7B786209-1B0B-4CA9-9BDD-F7327066A84D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20" creationId="{2D2964BB-484D-45AE-AD66-D407D0629652}"/>
          </ac:spMkLst>
        </pc:spChg>
        <pc:spChg chg="add">
          <ac:chgData name="Paul Imbert" userId="70430b559acccb0d" providerId="LiveId" clId="{6A702A50-E87B-6A4A-BAEA-B4492180E858}" dt="2025-04-14T20:09:58.460" v="69" actId="26606"/>
          <ac:spMkLst>
            <pc:docMk/>
            <pc:sldMk cId="0" sldId="281"/>
            <ac:spMk id="22" creationId="{6691AC69-A76E-4DAB-B565-468B6B87ACF3}"/>
          </ac:spMkLst>
        </pc:spChg>
      </pc:sldChg>
      <pc:sldChg chg="addSp modSp mod setBg">
        <pc:chgData name="Paul Imbert" userId="70430b559acccb0d" providerId="LiveId" clId="{6A702A50-E87B-6A4A-BAEA-B4492180E858}" dt="2025-04-14T20:10:05.193" v="70" actId="26606"/>
        <pc:sldMkLst>
          <pc:docMk/>
          <pc:sldMk cId="0" sldId="282"/>
        </pc:sldMkLst>
        <pc:spChg chg="mo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8" creationId="{C2554CA6-288E-4202-BC52-2E5A8F0C0AED}"/>
          </ac:spMkLst>
        </pc:spChg>
        <pc:spChg chg="ad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10" creationId="{B10BB131-AC8E-4A8E-A5D1-36260F720C3B}"/>
          </ac:spMkLst>
        </pc:spChg>
        <pc:spChg chg="ad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12" creationId="{5B7778FC-632E-4DCA-A7CB-0D7731CCF970}"/>
          </ac:spMkLst>
        </pc:spChg>
        <pc:spChg chg="add">
          <ac:chgData name="Paul Imbert" userId="70430b559acccb0d" providerId="LiveId" clId="{6A702A50-E87B-6A4A-BAEA-B4492180E858}" dt="2025-04-14T20:10:05.193" v="70" actId="26606"/>
          <ac:spMkLst>
            <pc:docMk/>
            <pc:sldMk cId="0" sldId="282"/>
            <ac:spMk id="14" creationId="{FA23A907-97FB-4A8F-880A-DD77401C4296}"/>
          </ac:spMkLst>
        </pc:spChg>
      </pc:sldChg>
      <pc:sldChg chg="addSp modSp mod setBg">
        <pc:chgData name="Paul Imbert" userId="70430b559acccb0d" providerId="LiveId" clId="{6A702A50-E87B-6A4A-BAEA-B4492180E858}" dt="2025-04-14T20:10:11.930" v="71" actId="26606"/>
        <pc:sldMkLst>
          <pc:docMk/>
          <pc:sldMk cId="0" sldId="283"/>
        </pc:sldMkLst>
        <pc:spChg chg="mo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8" creationId="{E92FEB64-6EEA-4759-B4A4-BD2C1E660BA8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10" creationId="{B10BB131-AC8E-4A8E-A5D1-36260F720C3B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12" creationId="{14847E93-7DC1-4D4B-8829-B19AA7137C50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14" creationId="{5566D6E1-03A1-4D73-A4E0-35D74D568A04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16" creationId="{9F835A99-04AC-494A-A572-AFE8413CC938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18" creationId="{7B786209-1B0B-4CA9-9BDD-F7327066A84D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20" creationId="{2D2964BB-484D-45AE-AD66-D407D0629652}"/>
          </ac:spMkLst>
        </pc:spChg>
        <pc:spChg chg="add">
          <ac:chgData name="Paul Imbert" userId="70430b559acccb0d" providerId="LiveId" clId="{6A702A50-E87B-6A4A-BAEA-B4492180E858}" dt="2025-04-14T20:10:11.930" v="71" actId="26606"/>
          <ac:spMkLst>
            <pc:docMk/>
            <pc:sldMk cId="0" sldId="283"/>
            <ac:spMk id="22" creationId="{6691AC69-A76E-4DAB-B565-468B6B87ACF3}"/>
          </ac:spMkLst>
        </pc:spChg>
      </pc:sldChg>
      <pc:sldChg chg="addSp delSp modSp mod setBg">
        <pc:chgData name="Paul Imbert" userId="70430b559acccb0d" providerId="LiveId" clId="{6A702A50-E87B-6A4A-BAEA-B4492180E858}" dt="2025-04-14T20:10:24.825" v="72" actId="26606"/>
        <pc:sldMkLst>
          <pc:docMk/>
          <pc:sldMk cId="0" sldId="284"/>
        </pc:sldMkLst>
        <pc:spChg chg="mod">
          <ac:chgData name="Paul Imbert" userId="70430b559acccb0d" providerId="LiveId" clId="{6A702A50-E87B-6A4A-BAEA-B4492180E858}" dt="2025-04-14T20:10:24.825" v="72" actId="26606"/>
          <ac:spMkLst>
            <pc:docMk/>
            <pc:sldMk cId="0" sldId="284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0:24.825" v="72" actId="26606"/>
          <ac:spMkLst>
            <pc:docMk/>
            <pc:sldMk cId="0" sldId="284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0:24.825" v="72" actId="26606"/>
          <ac:spMkLst>
            <pc:docMk/>
            <pc:sldMk cId="0" sldId="284"/>
            <ac:spMk id="10" creationId="{7025EFD5-738C-41B9-87FE-0C00E211BD8B}"/>
          </ac:spMkLst>
        </pc:spChg>
        <pc:spChg chg="add">
          <ac:chgData name="Paul Imbert" userId="70430b559acccb0d" providerId="LiveId" clId="{6A702A50-E87B-6A4A-BAEA-B4492180E858}" dt="2025-04-14T20:10:24.825" v="72" actId="26606"/>
          <ac:spMkLst>
            <pc:docMk/>
            <pc:sldMk cId="0" sldId="284"/>
            <ac:spMk id="12" creationId="{835EF3DD-7D43-4A27-8967-A92FD8CC9365}"/>
          </ac:spMkLst>
        </pc:spChg>
        <pc:graphicFrameChg chg="add">
          <ac:chgData name="Paul Imbert" userId="70430b559acccb0d" providerId="LiveId" clId="{6A702A50-E87B-6A4A-BAEA-B4492180E858}" dt="2025-04-14T20:10:24.825" v="72" actId="26606"/>
          <ac:graphicFrameMkLst>
            <pc:docMk/>
            <pc:sldMk cId="0" sldId="284"/>
            <ac:graphicFrameMk id="5" creationId="{0A3DDD73-7A78-9981-E0C5-CA2B3A07EF7B}"/>
          </ac:graphicFrameMkLst>
        </pc:graphicFrameChg>
        <pc:picChg chg="add">
          <ac:chgData name="Paul Imbert" userId="70430b559acccb0d" providerId="LiveId" clId="{6A702A50-E87B-6A4A-BAEA-B4492180E858}" dt="2025-04-14T20:10:24.825" v="72" actId="26606"/>
          <ac:picMkLst>
            <pc:docMk/>
            <pc:sldMk cId="0" sldId="284"/>
            <ac:picMk id="6" creationId="{E030EC30-D13F-9BCC-6E61-6772A61C069D}"/>
          </ac:picMkLst>
        </pc:picChg>
      </pc:sldChg>
      <pc:sldChg chg="addSp delSp modSp mod setBg">
        <pc:chgData name="Paul Imbert" userId="70430b559acccb0d" providerId="LiveId" clId="{6A702A50-E87B-6A4A-BAEA-B4492180E858}" dt="2025-04-14T20:10:42.108" v="75" actId="26606"/>
        <pc:sldMkLst>
          <pc:docMk/>
          <pc:sldMk cId="0" sldId="285"/>
        </pc:sldMkLst>
        <pc:spChg chg="mo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2" creationId="{00000000-0000-0000-0000-000000000000}"/>
          </ac:spMkLst>
        </pc:spChg>
        <pc:spChg chg="add del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9" creationId="{BACC6370-2D7E-4714-9D71-7542949D7D5D}"/>
          </ac:spMkLst>
        </pc:spChg>
        <pc:spChg chg="add del">
          <ac:chgData name="Paul Imbert" userId="70430b559acccb0d" providerId="LiveId" clId="{6A702A50-E87B-6A4A-BAEA-B4492180E858}" dt="2025-04-14T20:10:42.096" v="74" actId="26606"/>
          <ac:spMkLst>
            <pc:docMk/>
            <pc:sldMk cId="0" sldId="285"/>
            <ac:spMk id="10" creationId="{7025EFD5-738C-41B9-87FE-0C00E211BD8B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11" creationId="{256B2C21-A230-48C0-8DF1-C46611373C44}"/>
          </ac:spMkLst>
        </pc:spChg>
        <pc:spChg chg="add del">
          <ac:chgData name="Paul Imbert" userId="70430b559acccb0d" providerId="LiveId" clId="{6A702A50-E87B-6A4A-BAEA-B4492180E858}" dt="2025-04-14T20:10:42.096" v="74" actId="26606"/>
          <ac:spMkLst>
            <pc:docMk/>
            <pc:sldMk cId="0" sldId="285"/>
            <ac:spMk id="12" creationId="{835EF3DD-7D43-4A27-8967-A92FD8CC9365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10:42.108" v="75" actId="26606"/>
          <ac:spMkLst>
            <pc:docMk/>
            <pc:sldMk cId="0" sldId="285"/>
            <ac:spMk id="19" creationId="{443F2ACA-E6D6-4028-82DD-F03C262D5DE6}"/>
          </ac:spMkLst>
        </pc:spChg>
        <pc:graphicFrameChg chg="add del">
          <ac:chgData name="Paul Imbert" userId="70430b559acccb0d" providerId="LiveId" clId="{6A702A50-E87B-6A4A-BAEA-B4492180E858}" dt="2025-04-14T20:10:42.096" v="74" actId="26606"/>
          <ac:graphicFrameMkLst>
            <pc:docMk/>
            <pc:sldMk cId="0" sldId="285"/>
            <ac:graphicFrameMk id="5" creationId="{68E0EFF3-DC06-3891-5DAD-E94F32B3BA3F}"/>
          </ac:graphicFrameMkLst>
        </pc:graphicFrameChg>
        <pc:graphicFrameChg chg="add">
          <ac:chgData name="Paul Imbert" userId="70430b559acccb0d" providerId="LiveId" clId="{6A702A50-E87B-6A4A-BAEA-B4492180E858}" dt="2025-04-14T20:10:42.108" v="75" actId="26606"/>
          <ac:graphicFrameMkLst>
            <pc:docMk/>
            <pc:sldMk cId="0" sldId="285"/>
            <ac:graphicFrameMk id="14" creationId="{11CA931C-CA29-44AE-0A7C-37A4B529605B}"/>
          </ac:graphicFrameMkLst>
        </pc:graphicFrameChg>
        <pc:picChg chg="add del">
          <ac:chgData name="Paul Imbert" userId="70430b559acccb0d" providerId="LiveId" clId="{6A702A50-E87B-6A4A-BAEA-B4492180E858}" dt="2025-04-14T20:10:42.096" v="74" actId="26606"/>
          <ac:picMkLst>
            <pc:docMk/>
            <pc:sldMk cId="0" sldId="285"/>
            <ac:picMk id="6" creationId="{4A0E37E3-4859-4A4E-5411-5786D5424ADE}"/>
          </ac:picMkLst>
        </pc:picChg>
      </pc:sldChg>
      <pc:sldChg chg="addSp delSp modSp mod setBg">
        <pc:chgData name="Paul Imbert" userId="70430b559acccb0d" providerId="LiveId" clId="{6A702A50-E87B-6A4A-BAEA-B4492180E858}" dt="2025-04-14T20:10:49.824" v="76" actId="26606"/>
        <pc:sldMkLst>
          <pc:docMk/>
          <pc:sldMk cId="0" sldId="286"/>
        </pc:sldMkLst>
        <pc:spChg chg="mo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10:49.824" v="76" actId="26606"/>
          <ac:spMkLst>
            <pc:docMk/>
            <pc:sldMk cId="0" sldId="286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10:49.824" v="76" actId="26606"/>
          <ac:graphicFrameMkLst>
            <pc:docMk/>
            <pc:sldMk cId="0" sldId="286"/>
            <ac:graphicFrameMk id="5" creationId="{F466133E-01BF-EC34-CAD1-7D1A5848322B}"/>
          </ac:graphicFrameMkLst>
        </pc:graphicFrameChg>
      </pc:sldChg>
      <pc:sldChg chg="addSp modSp mod setBg">
        <pc:chgData name="Paul Imbert" userId="70430b559acccb0d" providerId="LiveId" clId="{6A702A50-E87B-6A4A-BAEA-B4492180E858}" dt="2025-04-14T20:12:04.947" v="84" actId="20577"/>
        <pc:sldMkLst>
          <pc:docMk/>
          <pc:sldMk cId="0" sldId="287"/>
        </pc:sldMkLst>
        <pc:spChg chg="mod">
          <ac:chgData name="Paul Imbert" userId="70430b559acccb0d" providerId="LiveId" clId="{6A702A50-E87B-6A4A-BAEA-B4492180E858}" dt="2025-04-14T20:12:04.947" v="84" actId="20577"/>
          <ac:spMkLst>
            <pc:docMk/>
            <pc:sldMk cId="0" sldId="287"/>
            <ac:spMk id="2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1:08.040" v="77" actId="26606"/>
          <ac:spMkLst>
            <pc:docMk/>
            <pc:sldMk cId="0" sldId="287"/>
            <ac:spMk id="11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1:08.040" v="77" actId="26606"/>
          <ac:spMkLst>
            <pc:docMk/>
            <pc:sldMk cId="0" sldId="287"/>
            <ac:spMk id="13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11:08.040" v="77" actId="26606"/>
          <ac:spMkLst>
            <pc:docMk/>
            <pc:sldMk cId="0" sldId="287"/>
            <ac:spMk id="15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11:08.040" v="77" actId="26606"/>
          <ac:spMkLst>
            <pc:docMk/>
            <pc:sldMk cId="0" sldId="287"/>
            <ac:spMk id="17" creationId="{063BBA22-50EA-4C4D-BE05-F1CE4E63AA56}"/>
          </ac:spMkLst>
        </pc:spChg>
        <pc:graphicFrameChg chg="mod modGraphic">
          <ac:chgData name="Paul Imbert" userId="70430b559acccb0d" providerId="LiveId" clId="{6A702A50-E87B-6A4A-BAEA-B4492180E858}" dt="2025-04-14T20:11:08.040" v="77" actId="26606"/>
          <ac:graphicFrameMkLst>
            <pc:docMk/>
            <pc:sldMk cId="0" sldId="287"/>
            <ac:graphicFrameMk id="6" creationId="{00000000-0000-0000-0000-000000000000}"/>
          </ac:graphicFrameMkLst>
        </pc:graphicFrameChg>
      </pc:sldChg>
      <pc:sldChg chg="del">
        <pc:chgData name="Paul Imbert" userId="70430b559acccb0d" providerId="LiveId" clId="{6A702A50-E87B-6A4A-BAEA-B4492180E858}" dt="2025-04-14T20:11:56.178" v="78" actId="2696"/>
        <pc:sldMkLst>
          <pc:docMk/>
          <pc:sldMk cId="0" sldId="288"/>
        </pc:sldMkLst>
      </pc:sldChg>
      <pc:sldChg chg="addSp delSp modSp mod setBg">
        <pc:chgData name="Paul Imbert" userId="70430b559acccb0d" providerId="LiveId" clId="{6A702A50-E87B-6A4A-BAEA-B4492180E858}" dt="2025-04-14T20:12:31.104" v="91" actId="26606"/>
        <pc:sldMkLst>
          <pc:docMk/>
          <pc:sldMk cId="0" sldId="289"/>
        </pc:sldMkLst>
        <pc:spChg chg="mod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11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13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12:31.104" v="91" actId="26606"/>
          <ac:spMkLst>
            <pc:docMk/>
            <pc:sldMk cId="0" sldId="289"/>
            <ac:spMk id="15" creationId="{063BBA22-50EA-4C4D-BE05-F1CE4E63AA56}"/>
          </ac:spMkLst>
        </pc:spChg>
        <pc:graphicFrameChg chg="add">
          <ac:chgData name="Paul Imbert" userId="70430b559acccb0d" providerId="LiveId" clId="{6A702A50-E87B-6A4A-BAEA-B4492180E858}" dt="2025-04-14T20:12:31.104" v="91" actId="26606"/>
          <ac:graphicFrameMkLst>
            <pc:docMk/>
            <pc:sldMk cId="0" sldId="289"/>
            <ac:graphicFrameMk id="5" creationId="{5D3E2395-9B53-5980-FE41-4F95F634E2D9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12:49.330" v="98" actId="26606"/>
        <pc:sldMkLst>
          <pc:docMk/>
          <pc:sldMk cId="0" sldId="290"/>
        </pc:sldMkLst>
        <pc:spChg chg="mod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11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13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12:49.330" v="98" actId="26606"/>
          <ac:spMkLst>
            <pc:docMk/>
            <pc:sldMk cId="0" sldId="290"/>
            <ac:spMk id="15" creationId="{063BBA22-50EA-4C4D-BE05-F1CE4E63AA56}"/>
          </ac:spMkLst>
        </pc:spChg>
        <pc:graphicFrameChg chg="add">
          <ac:chgData name="Paul Imbert" userId="70430b559acccb0d" providerId="LiveId" clId="{6A702A50-E87B-6A4A-BAEA-B4492180E858}" dt="2025-04-14T20:12:49.330" v="98" actId="26606"/>
          <ac:graphicFrameMkLst>
            <pc:docMk/>
            <pc:sldMk cId="0" sldId="290"/>
            <ac:graphicFrameMk id="5" creationId="{BC450E03-AD26-6DFD-B88E-BE70AF648570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13:17.759" v="105" actId="26606"/>
        <pc:sldMkLst>
          <pc:docMk/>
          <pc:sldMk cId="0" sldId="291"/>
        </pc:sldMkLst>
        <pc:spChg chg="mod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11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13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13:17.759" v="105" actId="26606"/>
          <ac:spMkLst>
            <pc:docMk/>
            <pc:sldMk cId="0" sldId="291"/>
            <ac:spMk id="15" creationId="{063BBA22-50EA-4C4D-BE05-F1CE4E63AA56}"/>
          </ac:spMkLst>
        </pc:spChg>
        <pc:graphicFrameChg chg="add">
          <ac:chgData name="Paul Imbert" userId="70430b559acccb0d" providerId="LiveId" clId="{6A702A50-E87B-6A4A-BAEA-B4492180E858}" dt="2025-04-14T20:13:17.759" v="105" actId="26606"/>
          <ac:graphicFrameMkLst>
            <pc:docMk/>
            <pc:sldMk cId="0" sldId="291"/>
            <ac:graphicFrameMk id="5" creationId="{860BAE19-0C8C-A75B-20B3-CD7427DA6ACF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13:47.168" v="111" actId="20577"/>
        <pc:sldMkLst>
          <pc:docMk/>
          <pc:sldMk cId="0" sldId="292"/>
        </pc:sldMkLst>
        <pc:spChg chg="mod">
          <ac:chgData name="Paul Imbert" userId="70430b559acccb0d" providerId="LiveId" clId="{6A702A50-E87B-6A4A-BAEA-B4492180E858}" dt="2025-04-14T20:13:47.168" v="111" actId="20577"/>
          <ac:spMkLst>
            <pc:docMk/>
            <pc:sldMk cId="0" sldId="292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13:40.728" v="106" actId="26606"/>
          <ac:spMkLst>
            <pc:docMk/>
            <pc:sldMk cId="0" sldId="292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13:40.728" v="106" actId="26606"/>
          <ac:graphicFrameMkLst>
            <pc:docMk/>
            <pc:sldMk cId="0" sldId="292"/>
            <ac:graphicFrameMk id="5" creationId="{C9186EF5-A276-4B5C-51EC-AD0595C55B37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14:02.666" v="118" actId="20577"/>
        <pc:sldMkLst>
          <pc:docMk/>
          <pc:sldMk cId="0" sldId="293"/>
        </pc:sldMkLst>
        <pc:spChg chg="mod">
          <ac:chgData name="Paul Imbert" userId="70430b559acccb0d" providerId="LiveId" clId="{6A702A50-E87B-6A4A-BAEA-B4492180E858}" dt="2025-04-14T20:14:02.666" v="118" actId="20577"/>
          <ac:spMkLst>
            <pc:docMk/>
            <pc:sldMk cId="0" sldId="293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13:56.143" v="112" actId="26606"/>
          <ac:spMkLst>
            <pc:docMk/>
            <pc:sldMk cId="0" sldId="293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13:56.143" v="112" actId="26606"/>
          <ac:graphicFrameMkLst>
            <pc:docMk/>
            <pc:sldMk cId="0" sldId="293"/>
            <ac:graphicFrameMk id="5" creationId="{7ED53F38-BC8F-E05B-B868-AFA1522D412E}"/>
          </ac:graphicFrameMkLst>
        </pc:graphicFrameChg>
      </pc:sldChg>
      <pc:sldChg chg="del">
        <pc:chgData name="Paul Imbert" userId="70430b559acccb0d" providerId="LiveId" clId="{6A702A50-E87B-6A4A-BAEA-B4492180E858}" dt="2025-04-14T20:16:59.632" v="122" actId="2696"/>
        <pc:sldMkLst>
          <pc:docMk/>
          <pc:sldMk cId="0" sldId="294"/>
        </pc:sldMkLst>
      </pc:sldChg>
      <pc:sldChg chg="addSp delSp modSp mod setBg">
        <pc:chgData name="Paul Imbert" userId="70430b559acccb0d" providerId="LiveId" clId="{6A702A50-E87B-6A4A-BAEA-B4492180E858}" dt="2025-04-14T20:18:48.451" v="143" actId="20577"/>
        <pc:sldMkLst>
          <pc:docMk/>
          <pc:sldMk cId="0" sldId="295"/>
        </pc:sldMkLst>
        <pc:spChg chg="mod">
          <ac:chgData name="Paul Imbert" userId="70430b559acccb0d" providerId="LiveId" clId="{6A702A50-E87B-6A4A-BAEA-B4492180E858}" dt="2025-04-14T20:17:08.428" v="128" actId="20577"/>
          <ac:spMkLst>
            <pc:docMk/>
            <pc:sldMk cId="0" sldId="295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16:39.805" v="119" actId="26606"/>
          <ac:spMkLst>
            <pc:docMk/>
            <pc:sldMk cId="0" sldId="295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16:39.805" v="119" actId="26606"/>
          <ac:spMkLst>
            <pc:docMk/>
            <pc:sldMk cId="0" sldId="295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16:39.805" v="119" actId="26606"/>
          <ac:spMkLst>
            <pc:docMk/>
            <pc:sldMk cId="0" sldId="295"/>
            <ac:spMk id="11" creationId="{F68B3F68-107C-434F-AA38-110D5EA91B85}"/>
          </ac:spMkLst>
        </pc:spChg>
        <pc:spChg chg="add">
          <ac:chgData name="Paul Imbert" userId="70430b559acccb0d" providerId="LiveId" clId="{6A702A50-E87B-6A4A-BAEA-B4492180E858}" dt="2025-04-14T20:16:39.805" v="119" actId="26606"/>
          <ac:spMkLst>
            <pc:docMk/>
            <pc:sldMk cId="0" sldId="295"/>
            <ac:spMk id="13" creationId="{AAD0DBB9-1A4B-4391-81D4-CB19F9AB918A}"/>
          </ac:spMkLst>
        </pc:spChg>
        <pc:spChg chg="add">
          <ac:chgData name="Paul Imbert" userId="70430b559acccb0d" providerId="LiveId" clId="{6A702A50-E87B-6A4A-BAEA-B4492180E858}" dt="2025-04-14T20:16:39.805" v="119" actId="26606"/>
          <ac:spMkLst>
            <pc:docMk/>
            <pc:sldMk cId="0" sldId="295"/>
            <ac:spMk id="15" creationId="{063BBA22-50EA-4C4D-BE05-F1CE4E63AA56}"/>
          </ac:spMkLst>
        </pc:spChg>
        <pc:graphicFrameChg chg="add mod">
          <ac:chgData name="Paul Imbert" userId="70430b559acccb0d" providerId="LiveId" clId="{6A702A50-E87B-6A4A-BAEA-B4492180E858}" dt="2025-04-14T20:18:48.451" v="143" actId="20577"/>
          <ac:graphicFrameMkLst>
            <pc:docMk/>
            <pc:sldMk cId="0" sldId="295"/>
            <ac:graphicFrameMk id="5" creationId="{BA30339D-1308-4F18-FAE9-CE1A7B3E3D6E}"/>
          </ac:graphicFrameMkLst>
        </pc:graphicFrameChg>
      </pc:sldChg>
      <pc:sldChg chg="addSp modSp mod setBg">
        <pc:chgData name="Paul Imbert" userId="70430b559acccb0d" providerId="LiveId" clId="{6A702A50-E87B-6A4A-BAEA-B4492180E858}" dt="2025-04-14T20:20:10.991" v="144" actId="26606"/>
        <pc:sldMkLst>
          <pc:docMk/>
          <pc:sldMk cId="0" sldId="296"/>
        </pc:sldMkLst>
        <pc:spChg chg="mod">
          <ac:chgData name="Paul Imbert" userId="70430b559acccb0d" providerId="LiveId" clId="{6A702A50-E87B-6A4A-BAEA-B4492180E858}" dt="2025-04-14T20:20:10.991" v="144" actId="26606"/>
          <ac:spMkLst>
            <pc:docMk/>
            <pc:sldMk cId="0" sldId="296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20:10.991" v="144" actId="26606"/>
          <ac:spMkLst>
            <pc:docMk/>
            <pc:sldMk cId="0" sldId="296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0:10.991" v="144" actId="26606"/>
          <ac:spMkLst>
            <pc:docMk/>
            <pc:sldMk cId="0" sldId="296"/>
            <ac:spMk id="8" creationId="{907EF6B7-1338-4443-8C46-6A318D952DFD}"/>
          </ac:spMkLst>
        </pc:spChg>
        <pc:spChg chg="add">
          <ac:chgData name="Paul Imbert" userId="70430b559acccb0d" providerId="LiveId" clId="{6A702A50-E87B-6A4A-BAEA-B4492180E858}" dt="2025-04-14T20:20:10.991" v="144" actId="26606"/>
          <ac:spMkLst>
            <pc:docMk/>
            <pc:sldMk cId="0" sldId="296"/>
            <ac:spMk id="10" creationId="{DAAE4CDD-124C-4DCF-9584-B6033B545DD5}"/>
          </ac:spMkLst>
        </pc:spChg>
        <pc:spChg chg="add">
          <ac:chgData name="Paul Imbert" userId="70430b559acccb0d" providerId="LiveId" clId="{6A702A50-E87B-6A4A-BAEA-B4492180E858}" dt="2025-04-14T20:20:10.991" v="144" actId="26606"/>
          <ac:spMkLst>
            <pc:docMk/>
            <pc:sldMk cId="0" sldId="296"/>
            <ac:spMk id="12" creationId="{081E4A58-353D-44AE-B2FC-2A74E2E400F7}"/>
          </ac:spMkLst>
        </pc:spChg>
      </pc:sldChg>
      <pc:sldChg chg="addSp delSp modSp mod setBg">
        <pc:chgData name="Paul Imbert" userId="70430b559acccb0d" providerId="LiveId" clId="{6A702A50-E87B-6A4A-BAEA-B4492180E858}" dt="2025-04-14T20:20:19.454" v="145" actId="26606"/>
        <pc:sldMkLst>
          <pc:docMk/>
          <pc:sldMk cId="0" sldId="297"/>
        </pc:sldMkLst>
        <pc:spChg chg="mo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9" creationId="{BACC6370-2D7E-4714-9D71-7542949D7D5D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11" creationId="{256B2C21-A230-48C0-8DF1-C46611373C44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13" creationId="{3847E18C-932D-4C95-AABA-FEC7C9499AD7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15" creationId="{3150CB11-0C61-439E-910F-5787759E72A0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17" creationId="{43F8A58B-5155-44CE-A5FF-7647B47D0A7A}"/>
          </ac:spMkLst>
        </pc:spChg>
        <pc:spChg chg="add">
          <ac:chgData name="Paul Imbert" userId="70430b559acccb0d" providerId="LiveId" clId="{6A702A50-E87B-6A4A-BAEA-B4492180E858}" dt="2025-04-14T20:20:19.454" v="145" actId="26606"/>
          <ac:spMkLst>
            <pc:docMk/>
            <pc:sldMk cId="0" sldId="297"/>
            <ac:spMk id="19" creationId="{443F2ACA-E6D6-4028-82DD-F03C262D5DE6}"/>
          </ac:spMkLst>
        </pc:spChg>
        <pc:graphicFrameChg chg="add">
          <ac:chgData name="Paul Imbert" userId="70430b559acccb0d" providerId="LiveId" clId="{6A702A50-E87B-6A4A-BAEA-B4492180E858}" dt="2025-04-14T20:20:19.454" v="145" actId="26606"/>
          <ac:graphicFrameMkLst>
            <pc:docMk/>
            <pc:sldMk cId="0" sldId="297"/>
            <ac:graphicFrameMk id="5" creationId="{937ABCA9-90D0-8A86-9C02-AD60B01C6D5D}"/>
          </ac:graphicFrameMkLst>
        </pc:graphicFrameChg>
      </pc:sldChg>
      <pc:sldChg chg="addSp modSp mod setBg">
        <pc:chgData name="Paul Imbert" userId="70430b559acccb0d" providerId="LiveId" clId="{6A702A50-E87B-6A4A-BAEA-B4492180E858}" dt="2025-04-14T20:20:33.974" v="146" actId="26606"/>
        <pc:sldMkLst>
          <pc:docMk/>
          <pc:sldMk cId="0" sldId="298"/>
        </pc:sldMkLst>
        <pc:spChg chg="mo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2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7" creationId="{1A3C89F8-0D2F-47FF-B903-151248265F47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9" creationId="{C5CB530E-515E-412C-9DF1-5F8FFBD6F383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11" creationId="{712D4376-A578-4FF1-94FC-245E7A6A489F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13" creationId="{AEA7509D-F04F-40CB-A0B3-EEF16499CC9F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17" creationId="{508BEF50-7B1E-49A4-BC19-5F4F1D755E64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19" creationId="{3FBAD350-5664-4811-A208-657FB882D350}"/>
          </ac:spMkLst>
        </pc:spChg>
        <pc:spChg chg="add">
          <ac:chgData name="Paul Imbert" userId="70430b559acccb0d" providerId="LiveId" clId="{6A702A50-E87B-6A4A-BAEA-B4492180E858}" dt="2025-04-14T20:20:33.974" v="146" actId="26606"/>
          <ac:spMkLst>
            <pc:docMk/>
            <pc:sldMk cId="0" sldId="298"/>
            <ac:spMk id="21" creationId="{C39ADB8F-D187-49D7-BDCF-C1B6DC727068}"/>
          </ac:spMkLst>
        </pc:spChg>
        <pc:cxnChg chg="add">
          <ac:chgData name="Paul Imbert" userId="70430b559acccb0d" providerId="LiveId" clId="{6A702A50-E87B-6A4A-BAEA-B4492180E858}" dt="2025-04-14T20:20:33.974" v="146" actId="26606"/>
          <ac:cxnSpMkLst>
            <pc:docMk/>
            <pc:sldMk cId="0" sldId="298"/>
            <ac:cxnSpMk id="15" creationId="{56020367-4FD5-4596-8E10-C5F095CD8DBF}"/>
          </ac:cxnSpMkLst>
        </pc:cxnChg>
      </pc:sldChg>
      <pc:sldChg chg="addSp modSp mod setBg">
        <pc:chgData name="Paul Imbert" userId="70430b559acccb0d" providerId="LiveId" clId="{6A702A50-E87B-6A4A-BAEA-B4492180E858}" dt="2025-04-14T20:20:42.634" v="147" actId="26606"/>
        <pc:sldMkLst>
          <pc:docMk/>
          <pc:sldMk cId="0" sldId="299"/>
        </pc:sldMkLst>
        <pc:spChg chg="mod">
          <ac:chgData name="Paul Imbert" userId="70430b559acccb0d" providerId="LiveId" clId="{6A702A50-E87B-6A4A-BAEA-B4492180E858}" dt="2025-04-14T20:20:42.634" v="147" actId="26606"/>
          <ac:spMkLst>
            <pc:docMk/>
            <pc:sldMk cId="0" sldId="299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20:42.634" v="147" actId="26606"/>
          <ac:spMkLst>
            <pc:docMk/>
            <pc:sldMk cId="0" sldId="299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0:42.634" v="147" actId="26606"/>
          <ac:spMkLst>
            <pc:docMk/>
            <pc:sldMk cId="0" sldId="299"/>
            <ac:spMk id="8" creationId="{815925C2-A704-4D47-B1C1-3FCA52512EC1}"/>
          </ac:spMkLst>
        </pc:spChg>
        <pc:spChg chg="add">
          <ac:chgData name="Paul Imbert" userId="70430b559acccb0d" providerId="LiveId" clId="{6A702A50-E87B-6A4A-BAEA-B4492180E858}" dt="2025-04-14T20:20:42.634" v="147" actId="26606"/>
          <ac:spMkLst>
            <pc:docMk/>
            <pc:sldMk cId="0" sldId="299"/>
            <ac:spMk id="10" creationId="{01D4315C-C23C-4FD3-98DF-08C29E2292A8}"/>
          </ac:spMkLst>
        </pc:spChg>
        <pc:grpChg chg="add">
          <ac:chgData name="Paul Imbert" userId="70430b559acccb0d" providerId="LiveId" clId="{6A702A50-E87B-6A4A-BAEA-B4492180E858}" dt="2025-04-14T20:20:42.634" v="147" actId="26606"/>
          <ac:grpSpMkLst>
            <pc:docMk/>
            <pc:sldMk cId="0" sldId="299"/>
            <ac:grpSpMk id="12" creationId="{5E6B47BC-43FD-4C91-8BFF-B41B99A8A39E}"/>
          </ac:grpSpMkLst>
        </pc:grpChg>
        <pc:grpChg chg="add">
          <ac:chgData name="Paul Imbert" userId="70430b559acccb0d" providerId="LiveId" clId="{6A702A50-E87B-6A4A-BAEA-B4492180E858}" dt="2025-04-14T20:20:42.634" v="147" actId="26606"/>
          <ac:grpSpMkLst>
            <pc:docMk/>
            <pc:sldMk cId="0" sldId="299"/>
            <ac:grpSpMk id="16" creationId="{43F5E015-E085-4624-B431-B42414448684}"/>
          </ac:grpSpMkLst>
        </pc:grpChg>
      </pc:sldChg>
      <pc:sldChg chg="addSp delSp modSp mod setBg">
        <pc:chgData name="Paul Imbert" userId="70430b559acccb0d" providerId="LiveId" clId="{6A702A50-E87B-6A4A-BAEA-B4492180E858}" dt="2025-04-14T20:20:53.473" v="148" actId="26606"/>
        <pc:sldMkLst>
          <pc:docMk/>
          <pc:sldMk cId="0" sldId="300"/>
        </pc:sldMkLst>
        <pc:spChg chg="mod">
          <ac:chgData name="Paul Imbert" userId="70430b559acccb0d" providerId="LiveId" clId="{6A702A50-E87B-6A4A-BAEA-B4492180E858}" dt="2025-04-14T20:20:53.473" v="148" actId="26606"/>
          <ac:spMkLst>
            <pc:docMk/>
            <pc:sldMk cId="0" sldId="300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20:53.473" v="148" actId="26606"/>
          <ac:spMkLst>
            <pc:docMk/>
            <pc:sldMk cId="0" sldId="300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0:53.473" v="148" actId="26606"/>
          <ac:spMkLst>
            <pc:docMk/>
            <pc:sldMk cId="0" sldId="300"/>
            <ac:spMk id="9" creationId="{A1F6BF70-C7D1-4AF9-8DB4-BEEB8A9C3529}"/>
          </ac:spMkLst>
        </pc:spChg>
        <pc:spChg chg="add">
          <ac:chgData name="Paul Imbert" userId="70430b559acccb0d" providerId="LiveId" clId="{6A702A50-E87B-6A4A-BAEA-B4492180E858}" dt="2025-04-14T20:20:53.473" v="148" actId="26606"/>
          <ac:spMkLst>
            <pc:docMk/>
            <pc:sldMk cId="0" sldId="300"/>
            <ac:spMk id="15" creationId="{2C1BBA94-3F40-40AA-8BB9-E69E25E537C1}"/>
          </ac:spMkLst>
        </pc:spChg>
        <pc:grpChg chg="add">
          <ac:chgData name="Paul Imbert" userId="70430b559acccb0d" providerId="LiveId" clId="{6A702A50-E87B-6A4A-BAEA-B4492180E858}" dt="2025-04-14T20:20:53.473" v="148" actId="26606"/>
          <ac:grpSpMkLst>
            <pc:docMk/>
            <pc:sldMk cId="0" sldId="300"/>
            <ac:grpSpMk id="11" creationId="{0C66A8B6-1F6E-4FCC-93B9-B9986B6FD111}"/>
          </ac:grpSpMkLst>
        </pc:grpChg>
        <pc:graphicFrameChg chg="add">
          <ac:chgData name="Paul Imbert" userId="70430b559acccb0d" providerId="LiveId" clId="{6A702A50-E87B-6A4A-BAEA-B4492180E858}" dt="2025-04-14T20:20:53.473" v="148" actId="26606"/>
          <ac:graphicFrameMkLst>
            <pc:docMk/>
            <pc:sldMk cId="0" sldId="300"/>
            <ac:graphicFrameMk id="5" creationId="{8798DD4C-6279-A4E9-9EAD-78074E79EE73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21:10.626" v="149" actId="26606"/>
        <pc:sldMkLst>
          <pc:docMk/>
          <pc:sldMk cId="0" sldId="301"/>
        </pc:sldMkLst>
        <pc:spChg chg="mod">
          <ac:chgData name="Paul Imbert" userId="70430b559acccb0d" providerId="LiveId" clId="{6A702A50-E87B-6A4A-BAEA-B4492180E858}" dt="2025-04-14T20:21:10.626" v="149" actId="26606"/>
          <ac:spMkLst>
            <pc:docMk/>
            <pc:sldMk cId="0" sldId="301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21:10.626" v="149" actId="26606"/>
          <ac:spMkLst>
            <pc:docMk/>
            <pc:sldMk cId="0" sldId="301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1:10.626" v="149" actId="26606"/>
          <ac:spMkLst>
            <pc:docMk/>
            <pc:sldMk cId="0" sldId="301"/>
            <ac:spMk id="9" creationId="{A1F6BF70-C7D1-4AF9-8DB4-BEEB8A9C3529}"/>
          </ac:spMkLst>
        </pc:spChg>
        <pc:spChg chg="add">
          <ac:chgData name="Paul Imbert" userId="70430b559acccb0d" providerId="LiveId" clId="{6A702A50-E87B-6A4A-BAEA-B4492180E858}" dt="2025-04-14T20:21:10.626" v="149" actId="26606"/>
          <ac:spMkLst>
            <pc:docMk/>
            <pc:sldMk cId="0" sldId="301"/>
            <ac:spMk id="15" creationId="{2C1BBA94-3F40-40AA-8BB9-E69E25E537C1}"/>
          </ac:spMkLst>
        </pc:spChg>
        <pc:grpChg chg="add">
          <ac:chgData name="Paul Imbert" userId="70430b559acccb0d" providerId="LiveId" clId="{6A702A50-E87B-6A4A-BAEA-B4492180E858}" dt="2025-04-14T20:21:10.626" v="149" actId="26606"/>
          <ac:grpSpMkLst>
            <pc:docMk/>
            <pc:sldMk cId="0" sldId="301"/>
            <ac:grpSpMk id="11" creationId="{0C66A8B6-1F6E-4FCC-93B9-B9986B6FD111}"/>
          </ac:grpSpMkLst>
        </pc:grpChg>
        <pc:graphicFrameChg chg="add">
          <ac:chgData name="Paul Imbert" userId="70430b559acccb0d" providerId="LiveId" clId="{6A702A50-E87B-6A4A-BAEA-B4492180E858}" dt="2025-04-14T20:21:10.626" v="149" actId="26606"/>
          <ac:graphicFrameMkLst>
            <pc:docMk/>
            <pc:sldMk cId="0" sldId="301"/>
            <ac:graphicFrameMk id="5" creationId="{52C11296-D966-04EE-006A-3F163ABA5D23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21:30.936" v="156" actId="26606"/>
        <pc:sldMkLst>
          <pc:docMk/>
          <pc:sldMk cId="0" sldId="302"/>
        </pc:sldMkLst>
        <pc:spChg chg="mod">
          <ac:chgData name="Paul Imbert" userId="70430b559acccb0d" providerId="LiveId" clId="{6A702A50-E87B-6A4A-BAEA-B4492180E858}" dt="2025-04-14T20:21:30.936" v="156" actId="26606"/>
          <ac:spMkLst>
            <pc:docMk/>
            <pc:sldMk cId="0" sldId="302"/>
            <ac:spMk id="2" creationId="{00000000-0000-0000-0000-000000000000}"/>
          </ac:spMkLst>
        </pc:spChg>
        <pc:spChg chg="mod">
          <ac:chgData name="Paul Imbert" userId="70430b559acccb0d" providerId="LiveId" clId="{6A702A50-E87B-6A4A-BAEA-B4492180E858}" dt="2025-04-14T20:21:30.936" v="156" actId="26606"/>
          <ac:spMkLst>
            <pc:docMk/>
            <pc:sldMk cId="0" sldId="302"/>
            <ac:spMk id="3" creationId="{00000000-0000-0000-0000-000000000000}"/>
          </ac:spMkLst>
        </pc:spChg>
        <pc:spChg chg="add del">
          <ac:chgData name="Paul Imbert" userId="70430b559acccb0d" providerId="LiveId" clId="{6A702A50-E87B-6A4A-BAEA-B4492180E858}" dt="2025-04-14T20:21:26.445" v="151" actId="26606"/>
          <ac:spMkLst>
            <pc:docMk/>
            <pc:sldMk cId="0" sldId="302"/>
            <ac:spMk id="8" creationId="{081EA652-8C6A-4E69-BEB9-170809474553}"/>
          </ac:spMkLst>
        </pc:spChg>
        <pc:spChg chg="add del">
          <ac:chgData name="Paul Imbert" userId="70430b559acccb0d" providerId="LiveId" clId="{6A702A50-E87B-6A4A-BAEA-B4492180E858}" dt="2025-04-14T20:21:26.445" v="151" actId="26606"/>
          <ac:spMkLst>
            <pc:docMk/>
            <pc:sldMk cId="0" sldId="302"/>
            <ac:spMk id="10" creationId="{5298780A-33B9-4EA2-8F67-DE68AD62841B}"/>
          </ac:spMkLst>
        </pc:spChg>
        <pc:spChg chg="add del">
          <ac:chgData name="Paul Imbert" userId="70430b559acccb0d" providerId="LiveId" clId="{6A702A50-E87B-6A4A-BAEA-B4492180E858}" dt="2025-04-14T20:21:26.445" v="151" actId="26606"/>
          <ac:spMkLst>
            <pc:docMk/>
            <pc:sldMk cId="0" sldId="302"/>
            <ac:spMk id="12" creationId="{7F488E8B-4E1E-4402-8935-D4E6C02615C7}"/>
          </ac:spMkLst>
        </pc:spChg>
        <pc:spChg chg="add del">
          <ac:chgData name="Paul Imbert" userId="70430b559acccb0d" providerId="LiveId" clId="{6A702A50-E87B-6A4A-BAEA-B4492180E858}" dt="2025-04-14T20:21:29.533" v="153" actId="26606"/>
          <ac:spMkLst>
            <pc:docMk/>
            <pc:sldMk cId="0" sldId="302"/>
            <ac:spMk id="14" creationId="{2C1BBA94-3F40-40AA-8BB9-E69E25E537C1}"/>
          </ac:spMkLst>
        </pc:spChg>
        <pc:spChg chg="add del">
          <ac:chgData name="Paul Imbert" userId="70430b559acccb0d" providerId="LiveId" clId="{6A702A50-E87B-6A4A-BAEA-B4492180E858}" dt="2025-04-14T20:21:29.533" v="153" actId="26606"/>
          <ac:spMkLst>
            <pc:docMk/>
            <pc:sldMk cId="0" sldId="302"/>
            <ac:spMk id="15" creationId="{3AD318CC-E2A8-4E27-9548-A047A78999B1}"/>
          </ac:spMkLst>
        </pc:spChg>
        <pc:spChg chg="add del">
          <ac:chgData name="Paul Imbert" userId="70430b559acccb0d" providerId="LiveId" clId="{6A702A50-E87B-6A4A-BAEA-B4492180E858}" dt="2025-04-14T20:21:30.933" v="155" actId="26606"/>
          <ac:spMkLst>
            <pc:docMk/>
            <pc:sldMk cId="0" sldId="302"/>
            <ac:spMk id="19" creationId="{327D73B4-9F5C-4A64-A179-51B9500CB8B5}"/>
          </ac:spMkLst>
        </pc:spChg>
        <pc:spChg chg="add del">
          <ac:chgData name="Paul Imbert" userId="70430b559acccb0d" providerId="LiveId" clId="{6A702A50-E87B-6A4A-BAEA-B4492180E858}" dt="2025-04-14T20:21:30.933" v="155" actId="26606"/>
          <ac:spMkLst>
            <pc:docMk/>
            <pc:sldMk cId="0" sldId="302"/>
            <ac:spMk id="20" creationId="{C1F06963-6374-4B48-844F-071A9BAAAE02}"/>
          </ac:spMkLst>
        </pc:spChg>
        <pc:spChg chg="add del">
          <ac:chgData name="Paul Imbert" userId="70430b559acccb0d" providerId="LiveId" clId="{6A702A50-E87B-6A4A-BAEA-B4492180E858}" dt="2025-04-14T20:21:30.933" v="155" actId="26606"/>
          <ac:spMkLst>
            <pc:docMk/>
            <pc:sldMk cId="0" sldId="302"/>
            <ac:spMk id="21" creationId="{6CB927A4-E432-4310-9CD5-E89FF5063179}"/>
          </ac:spMkLst>
        </pc:spChg>
        <pc:spChg chg="add del">
          <ac:chgData name="Paul Imbert" userId="70430b559acccb0d" providerId="LiveId" clId="{6A702A50-E87B-6A4A-BAEA-B4492180E858}" dt="2025-04-14T20:21:30.933" v="155" actId="26606"/>
          <ac:spMkLst>
            <pc:docMk/>
            <pc:sldMk cId="0" sldId="302"/>
            <ac:spMk id="22" creationId="{1453BF6C-B012-48B7-B4E8-6D7AC7C27D02}"/>
          </ac:spMkLst>
        </pc:spChg>
        <pc:spChg chg="add del">
          <ac:chgData name="Paul Imbert" userId="70430b559acccb0d" providerId="LiveId" clId="{6A702A50-E87B-6A4A-BAEA-B4492180E858}" dt="2025-04-14T20:21:30.933" v="155" actId="26606"/>
          <ac:spMkLst>
            <pc:docMk/>
            <pc:sldMk cId="0" sldId="302"/>
            <ac:spMk id="23" creationId="{E3020543-B24B-4EC4-8FFC-8DD88EEA91A8}"/>
          </ac:spMkLst>
        </pc:spChg>
        <pc:spChg chg="add">
          <ac:chgData name="Paul Imbert" userId="70430b559acccb0d" providerId="LiveId" clId="{6A702A50-E87B-6A4A-BAEA-B4492180E858}" dt="2025-04-14T20:21:30.936" v="156" actId="26606"/>
          <ac:spMkLst>
            <pc:docMk/>
            <pc:sldMk cId="0" sldId="302"/>
            <ac:spMk id="25" creationId="{3AD318CC-E2A8-4E27-9548-A047A78999B1}"/>
          </ac:spMkLst>
        </pc:spChg>
        <pc:spChg chg="add">
          <ac:chgData name="Paul Imbert" userId="70430b559acccb0d" providerId="LiveId" clId="{6A702A50-E87B-6A4A-BAEA-B4492180E858}" dt="2025-04-14T20:21:30.936" v="156" actId="26606"/>
          <ac:spMkLst>
            <pc:docMk/>
            <pc:sldMk cId="0" sldId="302"/>
            <ac:spMk id="28" creationId="{2C1BBA94-3F40-40AA-8BB9-E69E25E537C1}"/>
          </ac:spMkLst>
        </pc:spChg>
        <pc:grpChg chg="add del">
          <ac:chgData name="Paul Imbert" userId="70430b559acccb0d" providerId="LiveId" clId="{6A702A50-E87B-6A4A-BAEA-B4492180E858}" dt="2025-04-14T20:21:29.533" v="153" actId="26606"/>
          <ac:grpSpMkLst>
            <pc:docMk/>
            <pc:sldMk cId="0" sldId="302"/>
            <ac:grpSpMk id="16" creationId="{B14B560F-9DD7-4302-A60B-EBD3EF59B073}"/>
          </ac:grpSpMkLst>
        </pc:grpChg>
        <pc:grpChg chg="add">
          <ac:chgData name="Paul Imbert" userId="70430b559acccb0d" providerId="LiveId" clId="{6A702A50-E87B-6A4A-BAEA-B4492180E858}" dt="2025-04-14T20:21:30.936" v="156" actId="26606"/>
          <ac:grpSpMkLst>
            <pc:docMk/>
            <pc:sldMk cId="0" sldId="302"/>
            <ac:grpSpMk id="26" creationId="{B14B560F-9DD7-4302-A60B-EBD3EF59B073}"/>
          </ac:grpSpMkLst>
        </pc:grpChg>
        <pc:cxnChg chg="add del">
          <ac:chgData name="Paul Imbert" userId="70430b559acccb0d" providerId="LiveId" clId="{6A702A50-E87B-6A4A-BAEA-B4492180E858}" dt="2025-04-14T20:21:30.933" v="155" actId="26606"/>
          <ac:cxnSpMkLst>
            <pc:docMk/>
            <pc:sldMk cId="0" sldId="302"/>
            <ac:cxnSpMk id="18" creationId="{C49DA8F6-BCC1-4447-B54C-57856834B94B}"/>
          </ac:cxnSpMkLst>
        </pc:cxnChg>
      </pc:sldChg>
      <pc:sldChg chg="addSp delSp modSp mod setBg">
        <pc:chgData name="Paul Imbert" userId="70430b559acccb0d" providerId="LiveId" clId="{6A702A50-E87B-6A4A-BAEA-B4492180E858}" dt="2025-04-14T20:21:37.422" v="157" actId="26606"/>
        <pc:sldMkLst>
          <pc:docMk/>
          <pc:sldMk cId="0" sldId="303"/>
        </pc:sldMkLst>
        <pc:spChg chg="mod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9" creationId="{7517A47C-B2E5-4B79-8061-D74B1311AF6E}"/>
          </ac:spMkLst>
        </pc:spChg>
        <pc:spChg chg="add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11" creationId="{C505E780-2083-4CB5-A42A-5E0E2908ECC3}"/>
          </ac:spMkLst>
        </pc:spChg>
        <pc:spChg chg="add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13" creationId="{D2C0AE1C-0118-41AE-8A10-7CDCBF10E96F}"/>
          </ac:spMkLst>
        </pc:spChg>
        <pc:spChg chg="add">
          <ac:chgData name="Paul Imbert" userId="70430b559acccb0d" providerId="LiveId" clId="{6A702A50-E87B-6A4A-BAEA-B4492180E858}" dt="2025-04-14T20:21:37.422" v="157" actId="26606"/>
          <ac:spMkLst>
            <pc:docMk/>
            <pc:sldMk cId="0" sldId="303"/>
            <ac:spMk id="15" creationId="{463EEC44-1BA3-44ED-81FC-A644B04B2A44}"/>
          </ac:spMkLst>
        </pc:spChg>
        <pc:graphicFrameChg chg="add">
          <ac:chgData name="Paul Imbert" userId="70430b559acccb0d" providerId="LiveId" clId="{6A702A50-E87B-6A4A-BAEA-B4492180E858}" dt="2025-04-14T20:21:37.422" v="157" actId="26606"/>
          <ac:graphicFrameMkLst>
            <pc:docMk/>
            <pc:sldMk cId="0" sldId="303"/>
            <ac:graphicFrameMk id="5" creationId="{E0C50A8A-C459-9F07-B22D-CD50AEA1534C}"/>
          </ac:graphicFrameMkLst>
        </pc:graphicFrameChg>
      </pc:sldChg>
      <pc:sldChg chg="addSp delSp modSp mod setBg">
        <pc:chgData name="Paul Imbert" userId="70430b559acccb0d" providerId="LiveId" clId="{6A702A50-E87B-6A4A-BAEA-B4492180E858}" dt="2025-04-14T20:21:41.761" v="158" actId="26606"/>
        <pc:sldMkLst>
          <pc:docMk/>
          <pc:sldMk cId="0" sldId="304"/>
        </pc:sldMkLst>
        <pc:spChg chg="mod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2" creationId="{00000000-0000-0000-0000-000000000000}"/>
          </ac:spMkLst>
        </pc:spChg>
        <pc:spChg chg="del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9" creationId="{7517A47C-B2E5-4B79-8061-D74B1311AF6E}"/>
          </ac:spMkLst>
        </pc:spChg>
        <pc:spChg chg="add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11" creationId="{C505E780-2083-4CB5-A42A-5E0E2908ECC3}"/>
          </ac:spMkLst>
        </pc:spChg>
        <pc:spChg chg="add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13" creationId="{D2C0AE1C-0118-41AE-8A10-7CDCBF10E96F}"/>
          </ac:spMkLst>
        </pc:spChg>
        <pc:spChg chg="add">
          <ac:chgData name="Paul Imbert" userId="70430b559acccb0d" providerId="LiveId" clId="{6A702A50-E87B-6A4A-BAEA-B4492180E858}" dt="2025-04-14T20:21:41.761" v="158" actId="26606"/>
          <ac:spMkLst>
            <pc:docMk/>
            <pc:sldMk cId="0" sldId="304"/>
            <ac:spMk id="15" creationId="{463EEC44-1BA3-44ED-81FC-A644B04B2A44}"/>
          </ac:spMkLst>
        </pc:spChg>
        <pc:graphicFrameChg chg="add">
          <ac:chgData name="Paul Imbert" userId="70430b559acccb0d" providerId="LiveId" clId="{6A702A50-E87B-6A4A-BAEA-B4492180E858}" dt="2025-04-14T20:21:41.761" v="158" actId="26606"/>
          <ac:graphicFrameMkLst>
            <pc:docMk/>
            <pc:sldMk cId="0" sldId="304"/>
            <ac:graphicFrameMk id="5" creationId="{3E3D62FF-96C9-936F-37C9-9796287D8FA6}"/>
          </ac:graphicFrameMkLst>
        </pc:graphicFrameChg>
      </pc:sldChg>
    </pc:docChg>
  </pc:docChgLst>
</pc:chgInfo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E2E95-2016-4511-9389-F86685574BD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BC5AC8-8066-4171-85C0-06909C69030E}">
      <dgm:prSet/>
      <dgm:spPr/>
      <dgm:t>
        <a:bodyPr/>
        <a:lstStyle/>
        <a:p>
          <a:r>
            <a:rPr lang="en-US"/>
            <a:t>Comprendre ce qu’est une architecture réseau convergente</a:t>
          </a:r>
        </a:p>
      </dgm:t>
    </dgm:pt>
    <dgm:pt modelId="{90A2EDD5-D93C-46D5-958E-8BDA1E952647}" type="parTrans" cxnId="{A86D2934-9766-44AB-8A99-61A2B22CBAA7}">
      <dgm:prSet/>
      <dgm:spPr/>
      <dgm:t>
        <a:bodyPr/>
        <a:lstStyle/>
        <a:p>
          <a:endParaRPr lang="en-US"/>
        </a:p>
      </dgm:t>
    </dgm:pt>
    <dgm:pt modelId="{2C1A626E-86C0-4A0E-BC1F-91C3A2A0D0C1}" type="sibTrans" cxnId="{A86D2934-9766-44AB-8A99-61A2B22CBAA7}">
      <dgm:prSet/>
      <dgm:spPr/>
      <dgm:t>
        <a:bodyPr/>
        <a:lstStyle/>
        <a:p>
          <a:endParaRPr lang="en-US"/>
        </a:p>
      </dgm:t>
    </dgm:pt>
    <dgm:pt modelId="{3836BD9A-EA14-4D1A-8261-4EB686454996}">
      <dgm:prSet/>
      <dgm:spPr/>
      <dgm:t>
        <a:bodyPr/>
        <a:lstStyle/>
        <a:p>
          <a:r>
            <a:rPr lang="en-US"/>
            <a:t>Introduire le Software Defined Network (SDN)</a:t>
          </a:r>
        </a:p>
      </dgm:t>
    </dgm:pt>
    <dgm:pt modelId="{E74B83C3-6E02-4C8B-9B68-21FB761B262E}" type="parTrans" cxnId="{5778CF37-AFDB-4D4D-854A-69828B737DA8}">
      <dgm:prSet/>
      <dgm:spPr/>
      <dgm:t>
        <a:bodyPr/>
        <a:lstStyle/>
        <a:p>
          <a:endParaRPr lang="en-US"/>
        </a:p>
      </dgm:t>
    </dgm:pt>
    <dgm:pt modelId="{7916C3CE-89A3-43E8-92EC-9EA6BBD86A8F}" type="sibTrans" cxnId="{5778CF37-AFDB-4D4D-854A-69828B737DA8}">
      <dgm:prSet/>
      <dgm:spPr/>
      <dgm:t>
        <a:bodyPr/>
        <a:lstStyle/>
        <a:p>
          <a:endParaRPr lang="en-US"/>
        </a:p>
      </dgm:t>
    </dgm:pt>
    <dgm:pt modelId="{4220AC5B-21C4-4EC5-9906-9FC503329883}">
      <dgm:prSet/>
      <dgm:spPr/>
      <dgm:t>
        <a:bodyPr/>
        <a:lstStyle/>
        <a:p>
          <a:r>
            <a:rPr lang="en-US"/>
            <a:t>Distinguer un réseau centralisé d’un réseau distribué</a:t>
          </a:r>
        </a:p>
      </dgm:t>
    </dgm:pt>
    <dgm:pt modelId="{A719F510-BC89-41B8-BD8F-45F50A12451F}" type="parTrans" cxnId="{2D394761-FDE0-4AE3-ADF8-E1A69B94C758}">
      <dgm:prSet/>
      <dgm:spPr/>
      <dgm:t>
        <a:bodyPr/>
        <a:lstStyle/>
        <a:p>
          <a:endParaRPr lang="en-US"/>
        </a:p>
      </dgm:t>
    </dgm:pt>
    <dgm:pt modelId="{3B72B5B4-F07B-44A2-BFCD-CF039F2D8399}" type="sibTrans" cxnId="{2D394761-FDE0-4AE3-ADF8-E1A69B94C758}">
      <dgm:prSet/>
      <dgm:spPr/>
      <dgm:t>
        <a:bodyPr/>
        <a:lstStyle/>
        <a:p>
          <a:endParaRPr lang="en-US"/>
        </a:p>
      </dgm:t>
    </dgm:pt>
    <dgm:pt modelId="{17715569-247B-48AD-97B1-12B8096EC7C4}">
      <dgm:prSet/>
      <dgm:spPr/>
      <dgm:t>
        <a:bodyPr/>
        <a:lstStyle/>
        <a:p>
          <a:r>
            <a:rPr lang="en-US"/>
            <a:t>Appréhender la notion de résilience</a:t>
          </a:r>
        </a:p>
      </dgm:t>
    </dgm:pt>
    <dgm:pt modelId="{A5E5A6F4-D393-4CB1-A2C3-97A634C99210}" type="parTrans" cxnId="{5F218648-802F-4A8D-8839-8F9305C1D0FF}">
      <dgm:prSet/>
      <dgm:spPr/>
      <dgm:t>
        <a:bodyPr/>
        <a:lstStyle/>
        <a:p>
          <a:endParaRPr lang="en-US"/>
        </a:p>
      </dgm:t>
    </dgm:pt>
    <dgm:pt modelId="{1558497D-A12E-40E0-BD90-7D3EFF73DDF2}" type="sibTrans" cxnId="{5F218648-802F-4A8D-8839-8F9305C1D0FF}">
      <dgm:prSet/>
      <dgm:spPr/>
      <dgm:t>
        <a:bodyPr/>
        <a:lstStyle/>
        <a:p>
          <a:endParaRPr lang="en-US"/>
        </a:p>
      </dgm:t>
    </dgm:pt>
    <dgm:pt modelId="{31EB536B-9D20-2744-8D2B-FF06D462417A}" type="pres">
      <dgm:prSet presAssocID="{1B5E2E95-2016-4511-9389-F86685574BDF}" presName="outerComposite" presStyleCnt="0">
        <dgm:presLayoutVars>
          <dgm:chMax val="5"/>
          <dgm:dir/>
          <dgm:resizeHandles val="exact"/>
        </dgm:presLayoutVars>
      </dgm:prSet>
      <dgm:spPr/>
    </dgm:pt>
    <dgm:pt modelId="{502D4B66-ACB2-A34E-B541-B36D93BA2A24}" type="pres">
      <dgm:prSet presAssocID="{1B5E2E95-2016-4511-9389-F86685574BDF}" presName="dummyMaxCanvas" presStyleCnt="0">
        <dgm:presLayoutVars/>
      </dgm:prSet>
      <dgm:spPr/>
    </dgm:pt>
    <dgm:pt modelId="{14C4068D-4B34-8B41-8FA3-F04580FA5207}" type="pres">
      <dgm:prSet presAssocID="{1B5E2E95-2016-4511-9389-F86685574BDF}" presName="FourNodes_1" presStyleLbl="node1" presStyleIdx="0" presStyleCnt="4">
        <dgm:presLayoutVars>
          <dgm:bulletEnabled val="1"/>
        </dgm:presLayoutVars>
      </dgm:prSet>
      <dgm:spPr/>
    </dgm:pt>
    <dgm:pt modelId="{48F7F0F4-0332-4E46-8C74-8A850DF534E0}" type="pres">
      <dgm:prSet presAssocID="{1B5E2E95-2016-4511-9389-F86685574BDF}" presName="FourNodes_2" presStyleLbl="node1" presStyleIdx="1" presStyleCnt="4">
        <dgm:presLayoutVars>
          <dgm:bulletEnabled val="1"/>
        </dgm:presLayoutVars>
      </dgm:prSet>
      <dgm:spPr/>
    </dgm:pt>
    <dgm:pt modelId="{7ACC79E2-D257-4940-8883-DE6BFA6B9A62}" type="pres">
      <dgm:prSet presAssocID="{1B5E2E95-2016-4511-9389-F86685574BDF}" presName="FourNodes_3" presStyleLbl="node1" presStyleIdx="2" presStyleCnt="4">
        <dgm:presLayoutVars>
          <dgm:bulletEnabled val="1"/>
        </dgm:presLayoutVars>
      </dgm:prSet>
      <dgm:spPr/>
    </dgm:pt>
    <dgm:pt modelId="{E778367D-4B23-C34F-A995-E7987E6ADF12}" type="pres">
      <dgm:prSet presAssocID="{1B5E2E95-2016-4511-9389-F86685574BDF}" presName="FourNodes_4" presStyleLbl="node1" presStyleIdx="3" presStyleCnt="4">
        <dgm:presLayoutVars>
          <dgm:bulletEnabled val="1"/>
        </dgm:presLayoutVars>
      </dgm:prSet>
      <dgm:spPr/>
    </dgm:pt>
    <dgm:pt modelId="{26EFE5C5-624D-3F42-ABC3-5C08758D6C48}" type="pres">
      <dgm:prSet presAssocID="{1B5E2E95-2016-4511-9389-F86685574BDF}" presName="FourConn_1-2" presStyleLbl="fgAccFollowNode1" presStyleIdx="0" presStyleCnt="3">
        <dgm:presLayoutVars>
          <dgm:bulletEnabled val="1"/>
        </dgm:presLayoutVars>
      </dgm:prSet>
      <dgm:spPr/>
    </dgm:pt>
    <dgm:pt modelId="{8CF0C190-EF06-1B44-BA94-AE4EC68F37FC}" type="pres">
      <dgm:prSet presAssocID="{1B5E2E95-2016-4511-9389-F86685574BDF}" presName="FourConn_2-3" presStyleLbl="fgAccFollowNode1" presStyleIdx="1" presStyleCnt="3">
        <dgm:presLayoutVars>
          <dgm:bulletEnabled val="1"/>
        </dgm:presLayoutVars>
      </dgm:prSet>
      <dgm:spPr/>
    </dgm:pt>
    <dgm:pt modelId="{AE376688-6BEC-1D43-9CEF-83D1D48BCB80}" type="pres">
      <dgm:prSet presAssocID="{1B5E2E95-2016-4511-9389-F86685574BDF}" presName="FourConn_3-4" presStyleLbl="fgAccFollowNode1" presStyleIdx="2" presStyleCnt="3">
        <dgm:presLayoutVars>
          <dgm:bulletEnabled val="1"/>
        </dgm:presLayoutVars>
      </dgm:prSet>
      <dgm:spPr/>
    </dgm:pt>
    <dgm:pt modelId="{117A7909-B69F-0F45-88C8-DA7E1CE28C5D}" type="pres">
      <dgm:prSet presAssocID="{1B5E2E95-2016-4511-9389-F86685574BDF}" presName="FourNodes_1_text" presStyleLbl="node1" presStyleIdx="3" presStyleCnt="4">
        <dgm:presLayoutVars>
          <dgm:bulletEnabled val="1"/>
        </dgm:presLayoutVars>
      </dgm:prSet>
      <dgm:spPr/>
    </dgm:pt>
    <dgm:pt modelId="{69E3DD60-33A0-F642-81BD-7086E02E4D68}" type="pres">
      <dgm:prSet presAssocID="{1B5E2E95-2016-4511-9389-F86685574BDF}" presName="FourNodes_2_text" presStyleLbl="node1" presStyleIdx="3" presStyleCnt="4">
        <dgm:presLayoutVars>
          <dgm:bulletEnabled val="1"/>
        </dgm:presLayoutVars>
      </dgm:prSet>
      <dgm:spPr/>
    </dgm:pt>
    <dgm:pt modelId="{BD850DF7-F3D7-C446-9586-BBFCEC12D7EB}" type="pres">
      <dgm:prSet presAssocID="{1B5E2E95-2016-4511-9389-F86685574BDF}" presName="FourNodes_3_text" presStyleLbl="node1" presStyleIdx="3" presStyleCnt="4">
        <dgm:presLayoutVars>
          <dgm:bulletEnabled val="1"/>
        </dgm:presLayoutVars>
      </dgm:prSet>
      <dgm:spPr/>
    </dgm:pt>
    <dgm:pt modelId="{4DDFC528-7B0F-E146-8A1D-FF319BC17F4D}" type="pres">
      <dgm:prSet presAssocID="{1B5E2E95-2016-4511-9389-F86685574BD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FDE007-9B06-814D-A11F-2C56E9BC1990}" type="presOf" srcId="{2C1A626E-86C0-4A0E-BC1F-91C3A2A0D0C1}" destId="{26EFE5C5-624D-3F42-ABC3-5C08758D6C48}" srcOrd="0" destOrd="0" presId="urn:microsoft.com/office/officeart/2005/8/layout/vProcess5"/>
    <dgm:cxn modelId="{A86D2934-9766-44AB-8A99-61A2B22CBAA7}" srcId="{1B5E2E95-2016-4511-9389-F86685574BDF}" destId="{01BC5AC8-8066-4171-85C0-06909C69030E}" srcOrd="0" destOrd="0" parTransId="{90A2EDD5-D93C-46D5-958E-8BDA1E952647}" sibTransId="{2C1A626E-86C0-4A0E-BC1F-91C3A2A0D0C1}"/>
    <dgm:cxn modelId="{5778CF37-AFDB-4D4D-854A-69828B737DA8}" srcId="{1B5E2E95-2016-4511-9389-F86685574BDF}" destId="{3836BD9A-EA14-4D1A-8261-4EB686454996}" srcOrd="1" destOrd="0" parTransId="{E74B83C3-6E02-4C8B-9B68-21FB761B262E}" sibTransId="{7916C3CE-89A3-43E8-92EC-9EA6BBD86A8F}"/>
    <dgm:cxn modelId="{5F218648-802F-4A8D-8839-8F9305C1D0FF}" srcId="{1B5E2E95-2016-4511-9389-F86685574BDF}" destId="{17715569-247B-48AD-97B1-12B8096EC7C4}" srcOrd="3" destOrd="0" parTransId="{A5E5A6F4-D393-4CB1-A2C3-97A634C99210}" sibTransId="{1558497D-A12E-40E0-BD90-7D3EFF73DDF2}"/>
    <dgm:cxn modelId="{CA362E58-A64B-904A-97F2-CA7CB80BC365}" type="presOf" srcId="{17715569-247B-48AD-97B1-12B8096EC7C4}" destId="{E778367D-4B23-C34F-A995-E7987E6ADF12}" srcOrd="0" destOrd="0" presId="urn:microsoft.com/office/officeart/2005/8/layout/vProcess5"/>
    <dgm:cxn modelId="{2D394761-FDE0-4AE3-ADF8-E1A69B94C758}" srcId="{1B5E2E95-2016-4511-9389-F86685574BDF}" destId="{4220AC5B-21C4-4EC5-9906-9FC503329883}" srcOrd="2" destOrd="0" parTransId="{A719F510-BC89-41B8-BD8F-45F50A12451F}" sibTransId="{3B72B5B4-F07B-44A2-BFCD-CF039F2D8399}"/>
    <dgm:cxn modelId="{F84F3172-39CA-8743-BD8C-A78C927CE563}" type="presOf" srcId="{3B72B5B4-F07B-44A2-BFCD-CF039F2D8399}" destId="{AE376688-6BEC-1D43-9CEF-83D1D48BCB80}" srcOrd="0" destOrd="0" presId="urn:microsoft.com/office/officeart/2005/8/layout/vProcess5"/>
    <dgm:cxn modelId="{2C65208C-6162-3745-8993-9125E959C7A4}" type="presOf" srcId="{7916C3CE-89A3-43E8-92EC-9EA6BBD86A8F}" destId="{8CF0C190-EF06-1B44-BA94-AE4EC68F37FC}" srcOrd="0" destOrd="0" presId="urn:microsoft.com/office/officeart/2005/8/layout/vProcess5"/>
    <dgm:cxn modelId="{B0EF1EB4-9672-C446-9726-5E8A457FCC5C}" type="presOf" srcId="{01BC5AC8-8066-4171-85C0-06909C69030E}" destId="{117A7909-B69F-0F45-88C8-DA7E1CE28C5D}" srcOrd="1" destOrd="0" presId="urn:microsoft.com/office/officeart/2005/8/layout/vProcess5"/>
    <dgm:cxn modelId="{F2CC7BB6-1035-4047-A5D3-E7FE8A76B4DE}" type="presOf" srcId="{4220AC5B-21C4-4EC5-9906-9FC503329883}" destId="{BD850DF7-F3D7-C446-9586-BBFCEC12D7EB}" srcOrd="1" destOrd="0" presId="urn:microsoft.com/office/officeart/2005/8/layout/vProcess5"/>
    <dgm:cxn modelId="{A966C5C9-69C3-5A4E-B057-07A0E619311B}" type="presOf" srcId="{17715569-247B-48AD-97B1-12B8096EC7C4}" destId="{4DDFC528-7B0F-E146-8A1D-FF319BC17F4D}" srcOrd="1" destOrd="0" presId="urn:microsoft.com/office/officeart/2005/8/layout/vProcess5"/>
    <dgm:cxn modelId="{E16A9FD1-A20B-8440-A96D-A4CE8CDA16C2}" type="presOf" srcId="{3836BD9A-EA14-4D1A-8261-4EB686454996}" destId="{48F7F0F4-0332-4E46-8C74-8A850DF534E0}" srcOrd="0" destOrd="0" presId="urn:microsoft.com/office/officeart/2005/8/layout/vProcess5"/>
    <dgm:cxn modelId="{B73A89D9-7761-314A-AB48-BE54A1B0C116}" type="presOf" srcId="{3836BD9A-EA14-4D1A-8261-4EB686454996}" destId="{69E3DD60-33A0-F642-81BD-7086E02E4D68}" srcOrd="1" destOrd="0" presId="urn:microsoft.com/office/officeart/2005/8/layout/vProcess5"/>
    <dgm:cxn modelId="{70FD58E0-A9E9-7243-99B5-B082580155B1}" type="presOf" srcId="{1B5E2E95-2016-4511-9389-F86685574BDF}" destId="{31EB536B-9D20-2744-8D2B-FF06D462417A}" srcOrd="0" destOrd="0" presId="urn:microsoft.com/office/officeart/2005/8/layout/vProcess5"/>
    <dgm:cxn modelId="{6FE53FE1-E37F-2E40-AEF8-C920FB2FE018}" type="presOf" srcId="{4220AC5B-21C4-4EC5-9906-9FC503329883}" destId="{7ACC79E2-D257-4940-8883-DE6BFA6B9A62}" srcOrd="0" destOrd="0" presId="urn:microsoft.com/office/officeart/2005/8/layout/vProcess5"/>
    <dgm:cxn modelId="{F72AB9F8-2E4F-3741-90C1-6459F46A0420}" type="presOf" srcId="{01BC5AC8-8066-4171-85C0-06909C69030E}" destId="{14C4068D-4B34-8B41-8FA3-F04580FA5207}" srcOrd="0" destOrd="0" presId="urn:microsoft.com/office/officeart/2005/8/layout/vProcess5"/>
    <dgm:cxn modelId="{1E8E392D-96ED-A64F-8A1F-701E97A8755D}" type="presParOf" srcId="{31EB536B-9D20-2744-8D2B-FF06D462417A}" destId="{502D4B66-ACB2-A34E-B541-B36D93BA2A24}" srcOrd="0" destOrd="0" presId="urn:microsoft.com/office/officeart/2005/8/layout/vProcess5"/>
    <dgm:cxn modelId="{5C1F5A99-6988-A549-9FFC-FA95EAD8F1F5}" type="presParOf" srcId="{31EB536B-9D20-2744-8D2B-FF06D462417A}" destId="{14C4068D-4B34-8B41-8FA3-F04580FA5207}" srcOrd="1" destOrd="0" presId="urn:microsoft.com/office/officeart/2005/8/layout/vProcess5"/>
    <dgm:cxn modelId="{E0EE595F-75CA-544C-9C52-F997B70C4E53}" type="presParOf" srcId="{31EB536B-9D20-2744-8D2B-FF06D462417A}" destId="{48F7F0F4-0332-4E46-8C74-8A850DF534E0}" srcOrd="2" destOrd="0" presId="urn:microsoft.com/office/officeart/2005/8/layout/vProcess5"/>
    <dgm:cxn modelId="{C2C193AB-C172-D742-9BDD-95DECBFA754E}" type="presParOf" srcId="{31EB536B-9D20-2744-8D2B-FF06D462417A}" destId="{7ACC79E2-D257-4940-8883-DE6BFA6B9A62}" srcOrd="3" destOrd="0" presId="urn:microsoft.com/office/officeart/2005/8/layout/vProcess5"/>
    <dgm:cxn modelId="{37666421-D25C-3C46-A25C-910910E9B741}" type="presParOf" srcId="{31EB536B-9D20-2744-8D2B-FF06D462417A}" destId="{E778367D-4B23-C34F-A995-E7987E6ADF12}" srcOrd="4" destOrd="0" presId="urn:microsoft.com/office/officeart/2005/8/layout/vProcess5"/>
    <dgm:cxn modelId="{FC135F2C-4E6F-7148-912B-42C57804827C}" type="presParOf" srcId="{31EB536B-9D20-2744-8D2B-FF06D462417A}" destId="{26EFE5C5-624D-3F42-ABC3-5C08758D6C48}" srcOrd="5" destOrd="0" presId="urn:microsoft.com/office/officeart/2005/8/layout/vProcess5"/>
    <dgm:cxn modelId="{8DA4B826-CB79-6E46-AF03-120668FB4189}" type="presParOf" srcId="{31EB536B-9D20-2744-8D2B-FF06D462417A}" destId="{8CF0C190-EF06-1B44-BA94-AE4EC68F37FC}" srcOrd="6" destOrd="0" presId="urn:microsoft.com/office/officeart/2005/8/layout/vProcess5"/>
    <dgm:cxn modelId="{5C55AB0D-077E-2640-B342-82AB28245AB9}" type="presParOf" srcId="{31EB536B-9D20-2744-8D2B-FF06D462417A}" destId="{AE376688-6BEC-1D43-9CEF-83D1D48BCB80}" srcOrd="7" destOrd="0" presId="urn:microsoft.com/office/officeart/2005/8/layout/vProcess5"/>
    <dgm:cxn modelId="{B3232609-4CBD-F845-872D-092E88D6342F}" type="presParOf" srcId="{31EB536B-9D20-2744-8D2B-FF06D462417A}" destId="{117A7909-B69F-0F45-88C8-DA7E1CE28C5D}" srcOrd="8" destOrd="0" presId="urn:microsoft.com/office/officeart/2005/8/layout/vProcess5"/>
    <dgm:cxn modelId="{D45D5518-E92C-4244-9B9F-3DA5A6ADBC29}" type="presParOf" srcId="{31EB536B-9D20-2744-8D2B-FF06D462417A}" destId="{69E3DD60-33A0-F642-81BD-7086E02E4D68}" srcOrd="9" destOrd="0" presId="urn:microsoft.com/office/officeart/2005/8/layout/vProcess5"/>
    <dgm:cxn modelId="{76D6822D-B8E9-4C4B-BAEE-94EF6A50383E}" type="presParOf" srcId="{31EB536B-9D20-2744-8D2B-FF06D462417A}" destId="{BD850DF7-F3D7-C446-9586-BBFCEC12D7EB}" srcOrd="10" destOrd="0" presId="urn:microsoft.com/office/officeart/2005/8/layout/vProcess5"/>
    <dgm:cxn modelId="{040FE973-82A4-524C-B11A-D33D7CE7A98C}" type="presParOf" srcId="{31EB536B-9D20-2744-8D2B-FF06D462417A}" destId="{4DDFC528-7B0F-E146-8A1D-FF319BC17F4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941610-4AC2-4EC9-B360-0AD1CBC065E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A35AAB-B110-4FF4-BE7B-811985498306}">
      <dgm:prSet/>
      <dgm:spPr/>
      <dgm:t>
        <a:bodyPr/>
        <a:lstStyle/>
        <a:p>
          <a:r>
            <a:rPr lang="en-US" b="1"/>
            <a:t>ARP (Address Resolution Protocol)</a:t>
          </a:r>
          <a:endParaRPr lang="en-US"/>
        </a:p>
      </dgm:t>
    </dgm:pt>
    <dgm:pt modelId="{86780D9E-A65A-43B6-B8C7-CDB802C3BC5F}" type="parTrans" cxnId="{79CAA2F1-0425-4CC7-A669-AF9E43CB8D56}">
      <dgm:prSet/>
      <dgm:spPr/>
      <dgm:t>
        <a:bodyPr/>
        <a:lstStyle/>
        <a:p>
          <a:endParaRPr lang="en-US"/>
        </a:p>
      </dgm:t>
    </dgm:pt>
    <dgm:pt modelId="{D4BA7653-246D-4DAD-989A-33FF18F3A026}" type="sibTrans" cxnId="{79CAA2F1-0425-4CC7-A669-AF9E43CB8D56}">
      <dgm:prSet/>
      <dgm:spPr/>
      <dgm:t>
        <a:bodyPr/>
        <a:lstStyle/>
        <a:p>
          <a:endParaRPr lang="en-US"/>
        </a:p>
      </dgm:t>
    </dgm:pt>
    <dgm:pt modelId="{161F85E0-F3DA-46B4-8883-78C8A71AB4D1}">
      <dgm:prSet/>
      <dgm:spPr/>
      <dgm:t>
        <a:bodyPr/>
        <a:lstStyle/>
        <a:p>
          <a:r>
            <a:rPr lang="en-US"/>
            <a:t>Objectif : associer une adresse IP à une adresse MAC (niveau 2)</a:t>
          </a:r>
        </a:p>
      </dgm:t>
    </dgm:pt>
    <dgm:pt modelId="{194269E1-8FCE-4291-A2FD-403BD5B1A9EF}" type="parTrans" cxnId="{3B28BFD1-D857-4D2D-A0CF-7B6437EA9BCD}">
      <dgm:prSet/>
      <dgm:spPr/>
      <dgm:t>
        <a:bodyPr/>
        <a:lstStyle/>
        <a:p>
          <a:endParaRPr lang="en-US"/>
        </a:p>
      </dgm:t>
    </dgm:pt>
    <dgm:pt modelId="{4106C97C-5C0F-4F9A-B0C8-2F83CF2187AD}" type="sibTrans" cxnId="{3B28BFD1-D857-4D2D-A0CF-7B6437EA9BCD}">
      <dgm:prSet/>
      <dgm:spPr/>
      <dgm:t>
        <a:bodyPr/>
        <a:lstStyle/>
        <a:p>
          <a:endParaRPr lang="en-US"/>
        </a:p>
      </dgm:t>
    </dgm:pt>
    <dgm:pt modelId="{387F1A0A-60F8-4779-9F8B-3AE61F0A74CA}">
      <dgm:prSet/>
      <dgm:spPr/>
      <dgm:t>
        <a:bodyPr/>
        <a:lstStyle/>
        <a:p>
          <a:r>
            <a:rPr lang="en-US"/>
            <a:t>Fonctionne par </a:t>
          </a:r>
          <a:r>
            <a:rPr lang="en-US" b="1"/>
            <a:t>broadcast ARP Request</a:t>
          </a:r>
          <a:r>
            <a:rPr lang="en-US"/>
            <a:t> (destinée à FF:FF:FF:FF:FF:FF)</a:t>
          </a:r>
        </a:p>
      </dgm:t>
    </dgm:pt>
    <dgm:pt modelId="{10427026-40A8-413A-84EC-C2BE1E345593}" type="parTrans" cxnId="{2C6CDC81-6C5F-4C46-919A-2F5A10390211}">
      <dgm:prSet/>
      <dgm:spPr/>
      <dgm:t>
        <a:bodyPr/>
        <a:lstStyle/>
        <a:p>
          <a:endParaRPr lang="en-US"/>
        </a:p>
      </dgm:t>
    </dgm:pt>
    <dgm:pt modelId="{689A6AC5-CEFF-4A52-BD08-DF0D0BD4DDA8}" type="sibTrans" cxnId="{2C6CDC81-6C5F-4C46-919A-2F5A10390211}">
      <dgm:prSet/>
      <dgm:spPr/>
      <dgm:t>
        <a:bodyPr/>
        <a:lstStyle/>
        <a:p>
          <a:endParaRPr lang="en-US"/>
        </a:p>
      </dgm:t>
    </dgm:pt>
    <dgm:pt modelId="{FFB8367E-4B9B-4C19-9826-2E9C18BF5228}">
      <dgm:prSet/>
      <dgm:spPr/>
      <dgm:t>
        <a:bodyPr/>
        <a:lstStyle/>
        <a:p>
          <a:r>
            <a:rPr lang="en-US"/>
            <a:t>Le destinataire répond en unicast avec son adresse MAC</a:t>
          </a:r>
        </a:p>
      </dgm:t>
    </dgm:pt>
    <dgm:pt modelId="{FB077397-1AFF-4E90-A1F4-AFA8C39CE2BA}" type="parTrans" cxnId="{65CFC2E8-9E90-4326-B4E5-D4085B7CA8B0}">
      <dgm:prSet/>
      <dgm:spPr/>
      <dgm:t>
        <a:bodyPr/>
        <a:lstStyle/>
        <a:p>
          <a:endParaRPr lang="en-US"/>
        </a:p>
      </dgm:t>
    </dgm:pt>
    <dgm:pt modelId="{DD2BF02B-83AD-4896-9305-98541BBB6961}" type="sibTrans" cxnId="{65CFC2E8-9E90-4326-B4E5-D4085B7CA8B0}">
      <dgm:prSet/>
      <dgm:spPr/>
      <dgm:t>
        <a:bodyPr/>
        <a:lstStyle/>
        <a:p>
          <a:endParaRPr lang="en-US"/>
        </a:p>
      </dgm:t>
    </dgm:pt>
    <dgm:pt modelId="{4C3AA7CE-EC1D-784C-8624-CB7F1AA27CB4}" type="pres">
      <dgm:prSet presAssocID="{30941610-4AC2-4EC9-B360-0AD1CBC065E6}" presName="linear" presStyleCnt="0">
        <dgm:presLayoutVars>
          <dgm:animLvl val="lvl"/>
          <dgm:resizeHandles val="exact"/>
        </dgm:presLayoutVars>
      </dgm:prSet>
      <dgm:spPr/>
    </dgm:pt>
    <dgm:pt modelId="{E500679A-18D6-2D4F-83BD-B2CAB1EE0FB4}" type="pres">
      <dgm:prSet presAssocID="{63A35AAB-B110-4FF4-BE7B-81198549830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0529A38-575E-584B-8773-3FA0228771D8}" type="pres">
      <dgm:prSet presAssocID="{63A35AAB-B110-4FF4-BE7B-81198549830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EDC2027-F906-5F49-A12C-0FB3231262D0}" type="presOf" srcId="{63A35AAB-B110-4FF4-BE7B-811985498306}" destId="{E500679A-18D6-2D4F-83BD-B2CAB1EE0FB4}" srcOrd="0" destOrd="0" presId="urn:microsoft.com/office/officeart/2005/8/layout/vList2"/>
    <dgm:cxn modelId="{F8E52475-A02D-724C-BC69-984B919DB56B}" type="presOf" srcId="{387F1A0A-60F8-4779-9F8B-3AE61F0A74CA}" destId="{60529A38-575E-584B-8773-3FA0228771D8}" srcOrd="0" destOrd="1" presId="urn:microsoft.com/office/officeart/2005/8/layout/vList2"/>
    <dgm:cxn modelId="{2C6CDC81-6C5F-4C46-919A-2F5A10390211}" srcId="{63A35AAB-B110-4FF4-BE7B-811985498306}" destId="{387F1A0A-60F8-4779-9F8B-3AE61F0A74CA}" srcOrd="1" destOrd="0" parTransId="{10427026-40A8-413A-84EC-C2BE1E345593}" sibTransId="{689A6AC5-CEFF-4A52-BD08-DF0D0BD4DDA8}"/>
    <dgm:cxn modelId="{F2EF7EB9-EE66-CB42-BE69-71896AA83C84}" type="presOf" srcId="{FFB8367E-4B9B-4C19-9826-2E9C18BF5228}" destId="{60529A38-575E-584B-8773-3FA0228771D8}" srcOrd="0" destOrd="2" presId="urn:microsoft.com/office/officeart/2005/8/layout/vList2"/>
    <dgm:cxn modelId="{3B28BFD1-D857-4D2D-A0CF-7B6437EA9BCD}" srcId="{63A35AAB-B110-4FF4-BE7B-811985498306}" destId="{161F85E0-F3DA-46B4-8883-78C8A71AB4D1}" srcOrd="0" destOrd="0" parTransId="{194269E1-8FCE-4291-A2FD-403BD5B1A9EF}" sibTransId="{4106C97C-5C0F-4F9A-B0C8-2F83CF2187AD}"/>
    <dgm:cxn modelId="{8A506FD9-E3E6-A745-A66B-C9D36BE26C93}" type="presOf" srcId="{30941610-4AC2-4EC9-B360-0AD1CBC065E6}" destId="{4C3AA7CE-EC1D-784C-8624-CB7F1AA27CB4}" srcOrd="0" destOrd="0" presId="urn:microsoft.com/office/officeart/2005/8/layout/vList2"/>
    <dgm:cxn modelId="{65CFC2E8-9E90-4326-B4E5-D4085B7CA8B0}" srcId="{63A35AAB-B110-4FF4-BE7B-811985498306}" destId="{FFB8367E-4B9B-4C19-9826-2E9C18BF5228}" srcOrd="2" destOrd="0" parTransId="{FB077397-1AFF-4E90-A1F4-AFA8C39CE2BA}" sibTransId="{DD2BF02B-83AD-4896-9305-98541BBB6961}"/>
    <dgm:cxn modelId="{21B456EB-E11F-2A45-B131-309C7031E719}" type="presOf" srcId="{161F85E0-F3DA-46B4-8883-78C8A71AB4D1}" destId="{60529A38-575E-584B-8773-3FA0228771D8}" srcOrd="0" destOrd="0" presId="urn:microsoft.com/office/officeart/2005/8/layout/vList2"/>
    <dgm:cxn modelId="{79CAA2F1-0425-4CC7-A669-AF9E43CB8D56}" srcId="{30941610-4AC2-4EC9-B360-0AD1CBC065E6}" destId="{63A35AAB-B110-4FF4-BE7B-811985498306}" srcOrd="0" destOrd="0" parTransId="{86780D9E-A65A-43B6-B8C7-CDB802C3BC5F}" sibTransId="{D4BA7653-246D-4DAD-989A-33FF18F3A026}"/>
    <dgm:cxn modelId="{E17ED52E-34D3-054A-9D01-C23007230889}" type="presParOf" srcId="{4C3AA7CE-EC1D-784C-8624-CB7F1AA27CB4}" destId="{E500679A-18D6-2D4F-83BD-B2CAB1EE0FB4}" srcOrd="0" destOrd="0" presId="urn:microsoft.com/office/officeart/2005/8/layout/vList2"/>
    <dgm:cxn modelId="{DD8D5065-6170-804F-8D47-3992E9A0192A}" type="presParOf" srcId="{4C3AA7CE-EC1D-784C-8624-CB7F1AA27CB4}" destId="{60529A38-575E-584B-8773-3FA0228771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B7F0B7-066E-4E6B-A911-8D24A253133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28893A-9E0A-4A8C-B025-F375877BA80D}">
      <dgm:prSet/>
      <dgm:spPr/>
      <dgm:t>
        <a:bodyPr/>
        <a:lstStyle/>
        <a:p>
          <a:r>
            <a:rPr lang="en-US"/>
            <a:t>Host A : Qui a 192.168.1.10 ? (broadcast)</a:t>
          </a:r>
          <a:br>
            <a:rPr lang="en-US"/>
          </a:br>
          <a:r>
            <a:rPr lang="en-US"/>
            <a:t>Host B : C’est moi ! Mon MAC est 00:1B:44:11:3A:B7</a:t>
          </a:r>
        </a:p>
      </dgm:t>
    </dgm:pt>
    <dgm:pt modelId="{B05C207D-BADE-4775-89F5-D0D938EFEBDA}" type="parTrans" cxnId="{28CA2CD7-C7E9-498D-A20F-72B76918CE0B}">
      <dgm:prSet/>
      <dgm:spPr/>
      <dgm:t>
        <a:bodyPr/>
        <a:lstStyle/>
        <a:p>
          <a:endParaRPr lang="en-US"/>
        </a:p>
      </dgm:t>
    </dgm:pt>
    <dgm:pt modelId="{2FA89C71-69FE-47CA-8069-E1265876909B}" type="sibTrans" cxnId="{28CA2CD7-C7E9-498D-A20F-72B76918CE0B}">
      <dgm:prSet/>
      <dgm:spPr/>
      <dgm:t>
        <a:bodyPr/>
        <a:lstStyle/>
        <a:p>
          <a:endParaRPr lang="en-US"/>
        </a:p>
      </dgm:t>
    </dgm:pt>
    <dgm:pt modelId="{4B317F9B-0885-45A3-A8CD-0EACD38F4C46}">
      <dgm:prSet/>
      <dgm:spPr/>
      <dgm:t>
        <a:bodyPr/>
        <a:lstStyle/>
        <a:p>
          <a:r>
            <a:rPr lang="en-US"/>
            <a:t>ARP est une source fréquente de broadcast, mais essentielle au fonctionnement IP</a:t>
          </a:r>
        </a:p>
      </dgm:t>
    </dgm:pt>
    <dgm:pt modelId="{F79ABC5B-4BD8-4262-A45D-A52A89135765}" type="parTrans" cxnId="{DFAE59AD-7854-41D8-870D-7E34B9F97780}">
      <dgm:prSet/>
      <dgm:spPr/>
      <dgm:t>
        <a:bodyPr/>
        <a:lstStyle/>
        <a:p>
          <a:endParaRPr lang="en-US"/>
        </a:p>
      </dgm:t>
    </dgm:pt>
    <dgm:pt modelId="{3F7F6B07-88D3-4C79-92A2-FFEF4E92AA66}" type="sibTrans" cxnId="{DFAE59AD-7854-41D8-870D-7E34B9F97780}">
      <dgm:prSet/>
      <dgm:spPr/>
      <dgm:t>
        <a:bodyPr/>
        <a:lstStyle/>
        <a:p>
          <a:endParaRPr lang="en-US"/>
        </a:p>
      </dgm:t>
    </dgm:pt>
    <dgm:pt modelId="{2A42D6DF-CEB3-BF45-9DEB-ADBF73D3EC39}" type="pres">
      <dgm:prSet presAssocID="{BDB7F0B7-066E-4E6B-A911-8D24A2531337}" presName="vert0" presStyleCnt="0">
        <dgm:presLayoutVars>
          <dgm:dir/>
          <dgm:animOne val="branch"/>
          <dgm:animLvl val="lvl"/>
        </dgm:presLayoutVars>
      </dgm:prSet>
      <dgm:spPr/>
    </dgm:pt>
    <dgm:pt modelId="{C2EB9A2A-F412-E347-925D-CB21BB7011C8}" type="pres">
      <dgm:prSet presAssocID="{4828893A-9E0A-4A8C-B025-F375877BA80D}" presName="thickLine" presStyleLbl="alignNode1" presStyleIdx="0" presStyleCnt="2"/>
      <dgm:spPr/>
    </dgm:pt>
    <dgm:pt modelId="{EBB248CD-737E-AF41-80D5-5450C31B84BF}" type="pres">
      <dgm:prSet presAssocID="{4828893A-9E0A-4A8C-B025-F375877BA80D}" presName="horz1" presStyleCnt="0"/>
      <dgm:spPr/>
    </dgm:pt>
    <dgm:pt modelId="{EC121CF3-BAE4-2042-A7DA-28F1E311B481}" type="pres">
      <dgm:prSet presAssocID="{4828893A-9E0A-4A8C-B025-F375877BA80D}" presName="tx1" presStyleLbl="revTx" presStyleIdx="0" presStyleCnt="2"/>
      <dgm:spPr/>
    </dgm:pt>
    <dgm:pt modelId="{AB5399F4-62A1-F844-A3B8-493575476681}" type="pres">
      <dgm:prSet presAssocID="{4828893A-9E0A-4A8C-B025-F375877BA80D}" presName="vert1" presStyleCnt="0"/>
      <dgm:spPr/>
    </dgm:pt>
    <dgm:pt modelId="{58B86127-EB44-A74D-A291-F324EF8CD36D}" type="pres">
      <dgm:prSet presAssocID="{4B317F9B-0885-45A3-A8CD-0EACD38F4C46}" presName="thickLine" presStyleLbl="alignNode1" presStyleIdx="1" presStyleCnt="2"/>
      <dgm:spPr/>
    </dgm:pt>
    <dgm:pt modelId="{A64A5025-7B1E-4845-B2FC-378848C57B40}" type="pres">
      <dgm:prSet presAssocID="{4B317F9B-0885-45A3-A8CD-0EACD38F4C46}" presName="horz1" presStyleCnt="0"/>
      <dgm:spPr/>
    </dgm:pt>
    <dgm:pt modelId="{09BCCAC7-77DE-0D4B-9529-A4AB6A4FF5FE}" type="pres">
      <dgm:prSet presAssocID="{4B317F9B-0885-45A3-A8CD-0EACD38F4C46}" presName="tx1" presStyleLbl="revTx" presStyleIdx="1" presStyleCnt="2"/>
      <dgm:spPr/>
    </dgm:pt>
    <dgm:pt modelId="{A55734B5-33C7-9844-90ED-1E12BD890A2E}" type="pres">
      <dgm:prSet presAssocID="{4B317F9B-0885-45A3-A8CD-0EACD38F4C46}" presName="vert1" presStyleCnt="0"/>
      <dgm:spPr/>
    </dgm:pt>
  </dgm:ptLst>
  <dgm:cxnLst>
    <dgm:cxn modelId="{71C61E0D-CAE1-9946-BFCD-350171092AEF}" type="presOf" srcId="{4828893A-9E0A-4A8C-B025-F375877BA80D}" destId="{EC121CF3-BAE4-2042-A7DA-28F1E311B481}" srcOrd="0" destOrd="0" presId="urn:microsoft.com/office/officeart/2008/layout/LinedList"/>
    <dgm:cxn modelId="{DFAE59AD-7854-41D8-870D-7E34B9F97780}" srcId="{BDB7F0B7-066E-4E6B-A911-8D24A2531337}" destId="{4B317F9B-0885-45A3-A8CD-0EACD38F4C46}" srcOrd="1" destOrd="0" parTransId="{F79ABC5B-4BD8-4262-A45D-A52A89135765}" sibTransId="{3F7F6B07-88D3-4C79-92A2-FFEF4E92AA66}"/>
    <dgm:cxn modelId="{33E9C8B0-1CA4-B142-9B31-68E13C64CF43}" type="presOf" srcId="{BDB7F0B7-066E-4E6B-A911-8D24A2531337}" destId="{2A42D6DF-CEB3-BF45-9DEB-ADBF73D3EC39}" srcOrd="0" destOrd="0" presId="urn:microsoft.com/office/officeart/2008/layout/LinedList"/>
    <dgm:cxn modelId="{28CA2CD7-C7E9-498D-A20F-72B76918CE0B}" srcId="{BDB7F0B7-066E-4E6B-A911-8D24A2531337}" destId="{4828893A-9E0A-4A8C-B025-F375877BA80D}" srcOrd="0" destOrd="0" parTransId="{B05C207D-BADE-4775-89F5-D0D938EFEBDA}" sibTransId="{2FA89C71-69FE-47CA-8069-E1265876909B}"/>
    <dgm:cxn modelId="{5A45F0F3-408A-694B-9C12-D87344AB69D0}" type="presOf" srcId="{4B317F9B-0885-45A3-A8CD-0EACD38F4C46}" destId="{09BCCAC7-77DE-0D4B-9529-A4AB6A4FF5FE}" srcOrd="0" destOrd="0" presId="urn:microsoft.com/office/officeart/2008/layout/LinedList"/>
    <dgm:cxn modelId="{33F214CF-4112-2644-BC39-F5E944A7138E}" type="presParOf" srcId="{2A42D6DF-CEB3-BF45-9DEB-ADBF73D3EC39}" destId="{C2EB9A2A-F412-E347-925D-CB21BB7011C8}" srcOrd="0" destOrd="0" presId="urn:microsoft.com/office/officeart/2008/layout/LinedList"/>
    <dgm:cxn modelId="{FCAE9DDD-7FBC-B74D-A028-FEBD1052810B}" type="presParOf" srcId="{2A42D6DF-CEB3-BF45-9DEB-ADBF73D3EC39}" destId="{EBB248CD-737E-AF41-80D5-5450C31B84BF}" srcOrd="1" destOrd="0" presId="urn:microsoft.com/office/officeart/2008/layout/LinedList"/>
    <dgm:cxn modelId="{18B072F7-1408-1C41-8467-0D80E3C9911F}" type="presParOf" srcId="{EBB248CD-737E-AF41-80D5-5450C31B84BF}" destId="{EC121CF3-BAE4-2042-A7DA-28F1E311B481}" srcOrd="0" destOrd="0" presId="urn:microsoft.com/office/officeart/2008/layout/LinedList"/>
    <dgm:cxn modelId="{CAE6DAEE-43F9-544D-A8DF-99FE677D74DE}" type="presParOf" srcId="{EBB248CD-737E-AF41-80D5-5450C31B84BF}" destId="{AB5399F4-62A1-F844-A3B8-493575476681}" srcOrd="1" destOrd="0" presId="urn:microsoft.com/office/officeart/2008/layout/LinedList"/>
    <dgm:cxn modelId="{AC17D164-9B31-914E-801E-9E5DECCBC8F8}" type="presParOf" srcId="{2A42D6DF-CEB3-BF45-9DEB-ADBF73D3EC39}" destId="{58B86127-EB44-A74D-A291-F324EF8CD36D}" srcOrd="2" destOrd="0" presId="urn:microsoft.com/office/officeart/2008/layout/LinedList"/>
    <dgm:cxn modelId="{0859476E-801D-0949-BD5E-EA73D2A4253E}" type="presParOf" srcId="{2A42D6DF-CEB3-BF45-9DEB-ADBF73D3EC39}" destId="{A64A5025-7B1E-4845-B2FC-378848C57B40}" srcOrd="3" destOrd="0" presId="urn:microsoft.com/office/officeart/2008/layout/LinedList"/>
    <dgm:cxn modelId="{232E2E35-7AD2-E14C-95AC-B3A562F4715E}" type="presParOf" srcId="{A64A5025-7B1E-4845-B2FC-378848C57B40}" destId="{09BCCAC7-77DE-0D4B-9529-A4AB6A4FF5FE}" srcOrd="0" destOrd="0" presId="urn:microsoft.com/office/officeart/2008/layout/LinedList"/>
    <dgm:cxn modelId="{0FA392D5-B07E-9F46-95A2-B5933B6762F6}" type="presParOf" srcId="{A64A5025-7B1E-4845-B2FC-378848C57B40}" destId="{A55734B5-33C7-9844-90ED-1E12BD890A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6C4F71-8889-46E8-80D1-EBDDB4257B96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756436-1796-421B-A2FA-51BCA839B5D9}">
      <dgm:prSet/>
      <dgm:spPr/>
      <dgm:t>
        <a:bodyPr/>
        <a:lstStyle/>
        <a:p>
          <a:r>
            <a:rPr lang="en-US"/>
            <a:t>Mutualisation des équipements et des câbles</a:t>
          </a:r>
        </a:p>
      </dgm:t>
    </dgm:pt>
    <dgm:pt modelId="{EA513CC7-F5F6-4873-83BE-D8AC2A4A0041}" type="parTrans" cxnId="{38298ED9-4EB0-498C-A5CC-581050AA4848}">
      <dgm:prSet/>
      <dgm:spPr/>
      <dgm:t>
        <a:bodyPr/>
        <a:lstStyle/>
        <a:p>
          <a:endParaRPr lang="en-US"/>
        </a:p>
      </dgm:t>
    </dgm:pt>
    <dgm:pt modelId="{25E7764C-58F6-4F4D-8821-18867E631D42}" type="sibTrans" cxnId="{38298ED9-4EB0-498C-A5CC-581050AA4848}">
      <dgm:prSet/>
      <dgm:spPr/>
      <dgm:t>
        <a:bodyPr/>
        <a:lstStyle/>
        <a:p>
          <a:endParaRPr lang="en-US"/>
        </a:p>
      </dgm:t>
    </dgm:pt>
    <dgm:pt modelId="{C8642BFF-FF21-4A7B-955F-674430F5A3A8}">
      <dgm:prSet/>
      <dgm:spPr/>
      <dgm:t>
        <a:bodyPr/>
        <a:lstStyle/>
        <a:p>
          <a:r>
            <a:rPr lang="en-US"/>
            <a:t>Réduction des coûts d’infrastructure</a:t>
          </a:r>
        </a:p>
      </dgm:t>
    </dgm:pt>
    <dgm:pt modelId="{B3C2FB31-6B71-456E-BB29-209F8A2E71FB}" type="parTrans" cxnId="{FD589FF5-7576-46FF-9BBF-02A86EC1816C}">
      <dgm:prSet/>
      <dgm:spPr/>
      <dgm:t>
        <a:bodyPr/>
        <a:lstStyle/>
        <a:p>
          <a:endParaRPr lang="en-US"/>
        </a:p>
      </dgm:t>
    </dgm:pt>
    <dgm:pt modelId="{0D745370-469A-4C8C-8233-E35D4C08C448}" type="sibTrans" cxnId="{FD589FF5-7576-46FF-9BBF-02A86EC1816C}">
      <dgm:prSet/>
      <dgm:spPr/>
      <dgm:t>
        <a:bodyPr/>
        <a:lstStyle/>
        <a:p>
          <a:endParaRPr lang="en-US"/>
        </a:p>
      </dgm:t>
    </dgm:pt>
    <dgm:pt modelId="{6A418C3A-42FF-4D5F-9C56-A7B72E8CE32B}">
      <dgm:prSet/>
      <dgm:spPr/>
      <dgm:t>
        <a:bodyPr/>
        <a:lstStyle/>
        <a:p>
          <a:r>
            <a:rPr lang="en-US"/>
            <a:t>Meilleure gestion centralisée</a:t>
          </a:r>
        </a:p>
      </dgm:t>
    </dgm:pt>
    <dgm:pt modelId="{26A281A2-C041-4803-80E6-15866E21E443}" type="parTrans" cxnId="{1CDF6292-55C3-45D6-9E85-3C37045B4C69}">
      <dgm:prSet/>
      <dgm:spPr/>
      <dgm:t>
        <a:bodyPr/>
        <a:lstStyle/>
        <a:p>
          <a:endParaRPr lang="en-US"/>
        </a:p>
      </dgm:t>
    </dgm:pt>
    <dgm:pt modelId="{DF76AF80-570A-4B6B-89C5-6E62BC9A1CA0}" type="sibTrans" cxnId="{1CDF6292-55C3-45D6-9E85-3C37045B4C69}">
      <dgm:prSet/>
      <dgm:spPr/>
      <dgm:t>
        <a:bodyPr/>
        <a:lstStyle/>
        <a:p>
          <a:endParaRPr lang="en-US"/>
        </a:p>
      </dgm:t>
    </dgm:pt>
    <dgm:pt modelId="{7D75129D-2865-43A3-AAB6-9FC5F890F6D1}">
      <dgm:prSet/>
      <dgm:spPr/>
      <dgm:t>
        <a:bodyPr/>
        <a:lstStyle/>
        <a:p>
          <a:r>
            <a:rPr lang="en-US"/>
            <a:t>Gestion fine via la QoS (prochaine séance)</a:t>
          </a:r>
        </a:p>
      </dgm:t>
    </dgm:pt>
    <dgm:pt modelId="{14E2DA92-30D1-4E71-9785-DAFB441FF8F7}" type="parTrans" cxnId="{98B599FB-47A2-4CA3-B14A-F77A5353154F}">
      <dgm:prSet/>
      <dgm:spPr/>
      <dgm:t>
        <a:bodyPr/>
        <a:lstStyle/>
        <a:p>
          <a:endParaRPr lang="en-US"/>
        </a:p>
      </dgm:t>
    </dgm:pt>
    <dgm:pt modelId="{8B3B68AC-E715-44EE-809C-98D8872678CA}" type="sibTrans" cxnId="{98B599FB-47A2-4CA3-B14A-F77A5353154F}">
      <dgm:prSet/>
      <dgm:spPr/>
      <dgm:t>
        <a:bodyPr/>
        <a:lstStyle/>
        <a:p>
          <a:endParaRPr lang="en-US"/>
        </a:p>
      </dgm:t>
    </dgm:pt>
    <dgm:pt modelId="{0EBB7E05-63FB-4826-9395-8EA15B7A908D}">
      <dgm:prSet/>
      <dgm:spPr/>
      <dgm:t>
        <a:bodyPr/>
        <a:lstStyle/>
        <a:p>
          <a:r>
            <a:rPr lang="en-US"/>
            <a:t>⚠️ Demande une conception réseau rigoureuse</a:t>
          </a:r>
        </a:p>
      </dgm:t>
    </dgm:pt>
    <dgm:pt modelId="{A8044BFD-51E4-4006-A66B-66FED59FBE4B}" type="parTrans" cxnId="{7EFB7BB2-D331-4EFE-B3BF-E7AF3834CF6E}">
      <dgm:prSet/>
      <dgm:spPr/>
      <dgm:t>
        <a:bodyPr/>
        <a:lstStyle/>
        <a:p>
          <a:endParaRPr lang="en-US"/>
        </a:p>
      </dgm:t>
    </dgm:pt>
    <dgm:pt modelId="{82A8256E-E301-4D47-A6AC-265573F6AE08}" type="sibTrans" cxnId="{7EFB7BB2-D331-4EFE-B3BF-E7AF3834CF6E}">
      <dgm:prSet/>
      <dgm:spPr/>
      <dgm:t>
        <a:bodyPr/>
        <a:lstStyle/>
        <a:p>
          <a:endParaRPr lang="en-US"/>
        </a:p>
      </dgm:t>
    </dgm:pt>
    <dgm:pt modelId="{C11C6EC3-AF72-1B42-989D-A07DCCDECAF0}" type="pres">
      <dgm:prSet presAssocID="{296C4F71-8889-46E8-80D1-EBDDB4257B96}" presName="diagram" presStyleCnt="0">
        <dgm:presLayoutVars>
          <dgm:dir/>
          <dgm:resizeHandles val="exact"/>
        </dgm:presLayoutVars>
      </dgm:prSet>
      <dgm:spPr/>
    </dgm:pt>
    <dgm:pt modelId="{08ADAC74-FD7C-A549-9F02-56F9461A612E}" type="pres">
      <dgm:prSet presAssocID="{11756436-1796-421B-A2FA-51BCA839B5D9}" presName="node" presStyleLbl="node1" presStyleIdx="0" presStyleCnt="5">
        <dgm:presLayoutVars>
          <dgm:bulletEnabled val="1"/>
        </dgm:presLayoutVars>
      </dgm:prSet>
      <dgm:spPr/>
    </dgm:pt>
    <dgm:pt modelId="{302D8293-E362-5D4B-94E6-49F794734528}" type="pres">
      <dgm:prSet presAssocID="{25E7764C-58F6-4F4D-8821-18867E631D42}" presName="sibTrans" presStyleLbl="sibTrans2D1" presStyleIdx="0" presStyleCnt="4"/>
      <dgm:spPr/>
    </dgm:pt>
    <dgm:pt modelId="{C17BFBEC-60E8-B24E-9891-822BB3775CEC}" type="pres">
      <dgm:prSet presAssocID="{25E7764C-58F6-4F4D-8821-18867E631D42}" presName="connectorText" presStyleLbl="sibTrans2D1" presStyleIdx="0" presStyleCnt="4"/>
      <dgm:spPr/>
    </dgm:pt>
    <dgm:pt modelId="{A818FDF5-02B9-D749-BC9E-C8E9E7B0B9E2}" type="pres">
      <dgm:prSet presAssocID="{C8642BFF-FF21-4A7B-955F-674430F5A3A8}" presName="node" presStyleLbl="node1" presStyleIdx="1" presStyleCnt="5">
        <dgm:presLayoutVars>
          <dgm:bulletEnabled val="1"/>
        </dgm:presLayoutVars>
      </dgm:prSet>
      <dgm:spPr/>
    </dgm:pt>
    <dgm:pt modelId="{82B50512-8C5B-0348-88CD-865C20348522}" type="pres">
      <dgm:prSet presAssocID="{0D745370-469A-4C8C-8233-E35D4C08C448}" presName="sibTrans" presStyleLbl="sibTrans2D1" presStyleIdx="1" presStyleCnt="4"/>
      <dgm:spPr/>
    </dgm:pt>
    <dgm:pt modelId="{DFF2B09E-533E-EC45-9487-8218034A96E3}" type="pres">
      <dgm:prSet presAssocID="{0D745370-469A-4C8C-8233-E35D4C08C448}" presName="connectorText" presStyleLbl="sibTrans2D1" presStyleIdx="1" presStyleCnt="4"/>
      <dgm:spPr/>
    </dgm:pt>
    <dgm:pt modelId="{588BDD19-ABAB-3F4B-82BA-C680E4C0F263}" type="pres">
      <dgm:prSet presAssocID="{6A418C3A-42FF-4D5F-9C56-A7B72E8CE32B}" presName="node" presStyleLbl="node1" presStyleIdx="2" presStyleCnt="5">
        <dgm:presLayoutVars>
          <dgm:bulletEnabled val="1"/>
        </dgm:presLayoutVars>
      </dgm:prSet>
      <dgm:spPr/>
    </dgm:pt>
    <dgm:pt modelId="{F76601B6-3284-9544-959D-E71E14AC5ED6}" type="pres">
      <dgm:prSet presAssocID="{DF76AF80-570A-4B6B-89C5-6E62BC9A1CA0}" presName="sibTrans" presStyleLbl="sibTrans2D1" presStyleIdx="2" presStyleCnt="4"/>
      <dgm:spPr/>
    </dgm:pt>
    <dgm:pt modelId="{B763DF47-5E44-DF4D-95F9-9AA926FC910F}" type="pres">
      <dgm:prSet presAssocID="{DF76AF80-570A-4B6B-89C5-6E62BC9A1CA0}" presName="connectorText" presStyleLbl="sibTrans2D1" presStyleIdx="2" presStyleCnt="4"/>
      <dgm:spPr/>
    </dgm:pt>
    <dgm:pt modelId="{5969C899-8CEC-FE4A-9D4B-37D16199179F}" type="pres">
      <dgm:prSet presAssocID="{7D75129D-2865-43A3-AAB6-9FC5F890F6D1}" presName="node" presStyleLbl="node1" presStyleIdx="3" presStyleCnt="5">
        <dgm:presLayoutVars>
          <dgm:bulletEnabled val="1"/>
        </dgm:presLayoutVars>
      </dgm:prSet>
      <dgm:spPr/>
    </dgm:pt>
    <dgm:pt modelId="{2ACDE094-1F94-CC47-AC4B-62D937A4D65F}" type="pres">
      <dgm:prSet presAssocID="{8B3B68AC-E715-44EE-809C-98D8872678CA}" presName="sibTrans" presStyleLbl="sibTrans2D1" presStyleIdx="3" presStyleCnt="4"/>
      <dgm:spPr/>
    </dgm:pt>
    <dgm:pt modelId="{66AE6BBB-5E55-5144-B7AF-B847AF7238D5}" type="pres">
      <dgm:prSet presAssocID="{8B3B68AC-E715-44EE-809C-98D8872678CA}" presName="connectorText" presStyleLbl="sibTrans2D1" presStyleIdx="3" presStyleCnt="4"/>
      <dgm:spPr/>
    </dgm:pt>
    <dgm:pt modelId="{5983CD74-E314-6247-84EB-5B16A49CD42A}" type="pres">
      <dgm:prSet presAssocID="{0EBB7E05-63FB-4826-9395-8EA15B7A908D}" presName="node" presStyleLbl="node1" presStyleIdx="4" presStyleCnt="5">
        <dgm:presLayoutVars>
          <dgm:bulletEnabled val="1"/>
        </dgm:presLayoutVars>
      </dgm:prSet>
      <dgm:spPr/>
    </dgm:pt>
  </dgm:ptLst>
  <dgm:cxnLst>
    <dgm:cxn modelId="{286B130E-6C02-AB43-B8C1-CA9B4CC06746}" type="presOf" srcId="{8B3B68AC-E715-44EE-809C-98D8872678CA}" destId="{66AE6BBB-5E55-5144-B7AF-B847AF7238D5}" srcOrd="1" destOrd="0" presId="urn:microsoft.com/office/officeart/2005/8/layout/process5"/>
    <dgm:cxn modelId="{4823DD0E-FB43-2549-A8B1-D3EC7FD4D081}" type="presOf" srcId="{DF76AF80-570A-4B6B-89C5-6E62BC9A1CA0}" destId="{B763DF47-5E44-DF4D-95F9-9AA926FC910F}" srcOrd="1" destOrd="0" presId="urn:microsoft.com/office/officeart/2005/8/layout/process5"/>
    <dgm:cxn modelId="{C6DC9120-022A-6245-85CC-CF1900756C38}" type="presOf" srcId="{8B3B68AC-E715-44EE-809C-98D8872678CA}" destId="{2ACDE094-1F94-CC47-AC4B-62D937A4D65F}" srcOrd="0" destOrd="0" presId="urn:microsoft.com/office/officeart/2005/8/layout/process5"/>
    <dgm:cxn modelId="{61047C53-1904-B84B-845D-58C651867AA3}" type="presOf" srcId="{C8642BFF-FF21-4A7B-955F-674430F5A3A8}" destId="{A818FDF5-02B9-D749-BC9E-C8E9E7B0B9E2}" srcOrd="0" destOrd="0" presId="urn:microsoft.com/office/officeart/2005/8/layout/process5"/>
    <dgm:cxn modelId="{18A8DF6B-2E82-0744-9781-FFB4F1B9A2BF}" type="presOf" srcId="{DF76AF80-570A-4B6B-89C5-6E62BC9A1CA0}" destId="{F76601B6-3284-9544-959D-E71E14AC5ED6}" srcOrd="0" destOrd="0" presId="urn:microsoft.com/office/officeart/2005/8/layout/process5"/>
    <dgm:cxn modelId="{1CDF6292-55C3-45D6-9E85-3C37045B4C69}" srcId="{296C4F71-8889-46E8-80D1-EBDDB4257B96}" destId="{6A418C3A-42FF-4D5F-9C56-A7B72E8CE32B}" srcOrd="2" destOrd="0" parTransId="{26A281A2-C041-4803-80E6-15866E21E443}" sibTransId="{DF76AF80-570A-4B6B-89C5-6E62BC9A1CA0}"/>
    <dgm:cxn modelId="{7EFB7BB2-D331-4EFE-B3BF-E7AF3834CF6E}" srcId="{296C4F71-8889-46E8-80D1-EBDDB4257B96}" destId="{0EBB7E05-63FB-4826-9395-8EA15B7A908D}" srcOrd="4" destOrd="0" parTransId="{A8044BFD-51E4-4006-A66B-66FED59FBE4B}" sibTransId="{82A8256E-E301-4D47-A6AC-265573F6AE08}"/>
    <dgm:cxn modelId="{977CDCB4-2C14-9146-94E2-A62D0787D598}" type="presOf" srcId="{25E7764C-58F6-4F4D-8821-18867E631D42}" destId="{302D8293-E362-5D4B-94E6-49F794734528}" srcOrd="0" destOrd="0" presId="urn:microsoft.com/office/officeart/2005/8/layout/process5"/>
    <dgm:cxn modelId="{638351B5-2DB1-B94E-8336-DC615C380A60}" type="presOf" srcId="{0D745370-469A-4C8C-8233-E35D4C08C448}" destId="{82B50512-8C5B-0348-88CD-865C20348522}" srcOrd="0" destOrd="0" presId="urn:microsoft.com/office/officeart/2005/8/layout/process5"/>
    <dgm:cxn modelId="{15A7E2C0-FF46-D845-9649-A685DDDC89A2}" type="presOf" srcId="{0EBB7E05-63FB-4826-9395-8EA15B7A908D}" destId="{5983CD74-E314-6247-84EB-5B16A49CD42A}" srcOrd="0" destOrd="0" presId="urn:microsoft.com/office/officeart/2005/8/layout/process5"/>
    <dgm:cxn modelId="{1A44BCC2-3339-5744-9B95-EFDB2E813709}" type="presOf" srcId="{7D75129D-2865-43A3-AAB6-9FC5F890F6D1}" destId="{5969C899-8CEC-FE4A-9D4B-37D16199179F}" srcOrd="0" destOrd="0" presId="urn:microsoft.com/office/officeart/2005/8/layout/process5"/>
    <dgm:cxn modelId="{38298ED9-4EB0-498C-A5CC-581050AA4848}" srcId="{296C4F71-8889-46E8-80D1-EBDDB4257B96}" destId="{11756436-1796-421B-A2FA-51BCA839B5D9}" srcOrd="0" destOrd="0" parTransId="{EA513CC7-F5F6-4873-83BE-D8AC2A4A0041}" sibTransId="{25E7764C-58F6-4F4D-8821-18867E631D42}"/>
    <dgm:cxn modelId="{6B0998DB-D9D3-494E-B209-8B78BB3B1313}" type="presOf" srcId="{0D745370-469A-4C8C-8233-E35D4C08C448}" destId="{DFF2B09E-533E-EC45-9487-8218034A96E3}" srcOrd="1" destOrd="0" presId="urn:microsoft.com/office/officeart/2005/8/layout/process5"/>
    <dgm:cxn modelId="{FC9E95DF-D2FF-7341-89AA-F9FD79F2FEFF}" type="presOf" srcId="{6A418C3A-42FF-4D5F-9C56-A7B72E8CE32B}" destId="{588BDD19-ABAB-3F4B-82BA-C680E4C0F263}" srcOrd="0" destOrd="0" presId="urn:microsoft.com/office/officeart/2005/8/layout/process5"/>
    <dgm:cxn modelId="{362B68E4-743F-4247-B27A-0F9A111EA415}" type="presOf" srcId="{296C4F71-8889-46E8-80D1-EBDDB4257B96}" destId="{C11C6EC3-AF72-1B42-989D-A07DCCDECAF0}" srcOrd="0" destOrd="0" presId="urn:microsoft.com/office/officeart/2005/8/layout/process5"/>
    <dgm:cxn modelId="{EE2133F1-7911-5C45-BD9A-AF9B7C2D23B5}" type="presOf" srcId="{11756436-1796-421B-A2FA-51BCA839B5D9}" destId="{08ADAC74-FD7C-A549-9F02-56F9461A612E}" srcOrd="0" destOrd="0" presId="urn:microsoft.com/office/officeart/2005/8/layout/process5"/>
    <dgm:cxn modelId="{FD589FF5-7576-46FF-9BBF-02A86EC1816C}" srcId="{296C4F71-8889-46E8-80D1-EBDDB4257B96}" destId="{C8642BFF-FF21-4A7B-955F-674430F5A3A8}" srcOrd="1" destOrd="0" parTransId="{B3C2FB31-6B71-456E-BB29-209F8A2E71FB}" sibTransId="{0D745370-469A-4C8C-8233-E35D4C08C448}"/>
    <dgm:cxn modelId="{98B599FB-47A2-4CA3-B14A-F77A5353154F}" srcId="{296C4F71-8889-46E8-80D1-EBDDB4257B96}" destId="{7D75129D-2865-43A3-AAB6-9FC5F890F6D1}" srcOrd="3" destOrd="0" parTransId="{14E2DA92-30D1-4E71-9785-DAFB441FF8F7}" sibTransId="{8B3B68AC-E715-44EE-809C-98D8872678CA}"/>
    <dgm:cxn modelId="{90F1BDFF-913F-D742-9B23-5927B1E3776B}" type="presOf" srcId="{25E7764C-58F6-4F4D-8821-18867E631D42}" destId="{C17BFBEC-60E8-B24E-9891-822BB3775CEC}" srcOrd="1" destOrd="0" presId="urn:microsoft.com/office/officeart/2005/8/layout/process5"/>
    <dgm:cxn modelId="{BA9AA793-F5F0-C040-9316-D7128ED0C151}" type="presParOf" srcId="{C11C6EC3-AF72-1B42-989D-A07DCCDECAF0}" destId="{08ADAC74-FD7C-A549-9F02-56F9461A612E}" srcOrd="0" destOrd="0" presId="urn:microsoft.com/office/officeart/2005/8/layout/process5"/>
    <dgm:cxn modelId="{74FF4C33-E1F1-7B4F-9555-AFB2968E105C}" type="presParOf" srcId="{C11C6EC3-AF72-1B42-989D-A07DCCDECAF0}" destId="{302D8293-E362-5D4B-94E6-49F794734528}" srcOrd="1" destOrd="0" presId="urn:microsoft.com/office/officeart/2005/8/layout/process5"/>
    <dgm:cxn modelId="{37755A5D-A65E-CC44-88E1-EE02E93ACB5B}" type="presParOf" srcId="{302D8293-E362-5D4B-94E6-49F794734528}" destId="{C17BFBEC-60E8-B24E-9891-822BB3775CEC}" srcOrd="0" destOrd="0" presId="urn:microsoft.com/office/officeart/2005/8/layout/process5"/>
    <dgm:cxn modelId="{1AA19D79-C99E-E043-B585-80DE3C30F36F}" type="presParOf" srcId="{C11C6EC3-AF72-1B42-989D-A07DCCDECAF0}" destId="{A818FDF5-02B9-D749-BC9E-C8E9E7B0B9E2}" srcOrd="2" destOrd="0" presId="urn:microsoft.com/office/officeart/2005/8/layout/process5"/>
    <dgm:cxn modelId="{1602BCD9-F7B1-F647-B712-BB5592377392}" type="presParOf" srcId="{C11C6EC3-AF72-1B42-989D-A07DCCDECAF0}" destId="{82B50512-8C5B-0348-88CD-865C20348522}" srcOrd="3" destOrd="0" presId="urn:microsoft.com/office/officeart/2005/8/layout/process5"/>
    <dgm:cxn modelId="{3FBE5EDB-8AA0-A04E-B46A-72557AC17EA4}" type="presParOf" srcId="{82B50512-8C5B-0348-88CD-865C20348522}" destId="{DFF2B09E-533E-EC45-9487-8218034A96E3}" srcOrd="0" destOrd="0" presId="urn:microsoft.com/office/officeart/2005/8/layout/process5"/>
    <dgm:cxn modelId="{1DA81102-280E-0D4C-BD2A-BD6583123055}" type="presParOf" srcId="{C11C6EC3-AF72-1B42-989D-A07DCCDECAF0}" destId="{588BDD19-ABAB-3F4B-82BA-C680E4C0F263}" srcOrd="4" destOrd="0" presId="urn:microsoft.com/office/officeart/2005/8/layout/process5"/>
    <dgm:cxn modelId="{48E53472-05A2-5742-9741-D8E7444CF77F}" type="presParOf" srcId="{C11C6EC3-AF72-1B42-989D-A07DCCDECAF0}" destId="{F76601B6-3284-9544-959D-E71E14AC5ED6}" srcOrd="5" destOrd="0" presId="urn:microsoft.com/office/officeart/2005/8/layout/process5"/>
    <dgm:cxn modelId="{36161AA3-7AFB-BA4E-8F24-1DF5849B1E30}" type="presParOf" srcId="{F76601B6-3284-9544-959D-E71E14AC5ED6}" destId="{B763DF47-5E44-DF4D-95F9-9AA926FC910F}" srcOrd="0" destOrd="0" presId="urn:microsoft.com/office/officeart/2005/8/layout/process5"/>
    <dgm:cxn modelId="{BEE6B6BF-BAF2-7D4A-828B-B798714643E3}" type="presParOf" srcId="{C11C6EC3-AF72-1B42-989D-A07DCCDECAF0}" destId="{5969C899-8CEC-FE4A-9D4B-37D16199179F}" srcOrd="6" destOrd="0" presId="urn:microsoft.com/office/officeart/2005/8/layout/process5"/>
    <dgm:cxn modelId="{005534E8-64F1-E54B-AE8E-83C7586697CD}" type="presParOf" srcId="{C11C6EC3-AF72-1B42-989D-A07DCCDECAF0}" destId="{2ACDE094-1F94-CC47-AC4B-62D937A4D65F}" srcOrd="7" destOrd="0" presId="urn:microsoft.com/office/officeart/2005/8/layout/process5"/>
    <dgm:cxn modelId="{5D81F765-ABC6-EC46-AFD2-0F3AFFE25E0A}" type="presParOf" srcId="{2ACDE094-1F94-CC47-AC4B-62D937A4D65F}" destId="{66AE6BBB-5E55-5144-B7AF-B847AF7238D5}" srcOrd="0" destOrd="0" presId="urn:microsoft.com/office/officeart/2005/8/layout/process5"/>
    <dgm:cxn modelId="{04A84991-E071-6D46-9DEE-59739C1793A6}" type="presParOf" srcId="{C11C6EC3-AF72-1B42-989D-A07DCCDECAF0}" destId="{5983CD74-E314-6247-84EB-5B16A49CD42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90C8D6-BDB0-44D2-A849-EC1095AFC18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14C6AE-A76E-456E-8580-0C0A9E1E5233}">
      <dgm:prSet/>
      <dgm:spPr/>
      <dgm:t>
        <a:bodyPr/>
        <a:lstStyle/>
        <a:p>
          <a:r>
            <a:rPr lang="en-US" b="1"/>
            <a:t>Définition :</a:t>
          </a:r>
          <a:r>
            <a:rPr lang="en-US"/>
            <a:t> Le SDN (réseau défini par logiciel) est un paradigme qui sépare le plan de contrôle (logique) du plan de données (acheminement).</a:t>
          </a:r>
        </a:p>
      </dgm:t>
    </dgm:pt>
    <dgm:pt modelId="{B00D0AD4-1A64-4275-AC3F-B78E9194423B}" type="parTrans" cxnId="{2E5C0C5A-EA60-4A21-BEF9-CE464AB726A2}">
      <dgm:prSet/>
      <dgm:spPr/>
      <dgm:t>
        <a:bodyPr/>
        <a:lstStyle/>
        <a:p>
          <a:endParaRPr lang="en-US"/>
        </a:p>
      </dgm:t>
    </dgm:pt>
    <dgm:pt modelId="{8B4B1605-395D-4129-92D9-858D7568B6D5}" type="sibTrans" cxnId="{2E5C0C5A-EA60-4A21-BEF9-CE464AB726A2}">
      <dgm:prSet/>
      <dgm:spPr/>
      <dgm:t>
        <a:bodyPr/>
        <a:lstStyle/>
        <a:p>
          <a:endParaRPr lang="en-US"/>
        </a:p>
      </dgm:t>
    </dgm:pt>
    <dgm:pt modelId="{CEA6996C-931A-4105-AE5B-AE71A2F034CE}">
      <dgm:prSet/>
      <dgm:spPr/>
      <dgm:t>
        <a:bodyPr/>
        <a:lstStyle/>
        <a:p>
          <a:r>
            <a:rPr lang="en-US"/>
            <a:t>L’équipement réseau devient « programmable »</a:t>
          </a:r>
        </a:p>
      </dgm:t>
    </dgm:pt>
    <dgm:pt modelId="{8F18A6C3-5EE2-4854-A6D7-BA5ED95D9D60}" type="parTrans" cxnId="{0EC1F298-7D72-4B7E-98B5-BE7844D48317}">
      <dgm:prSet/>
      <dgm:spPr/>
      <dgm:t>
        <a:bodyPr/>
        <a:lstStyle/>
        <a:p>
          <a:endParaRPr lang="en-US"/>
        </a:p>
      </dgm:t>
    </dgm:pt>
    <dgm:pt modelId="{2FE68DEA-DDBB-473C-BBF7-3B973CEC0E32}" type="sibTrans" cxnId="{0EC1F298-7D72-4B7E-98B5-BE7844D48317}">
      <dgm:prSet/>
      <dgm:spPr/>
      <dgm:t>
        <a:bodyPr/>
        <a:lstStyle/>
        <a:p>
          <a:endParaRPr lang="en-US"/>
        </a:p>
      </dgm:t>
    </dgm:pt>
    <dgm:pt modelId="{5CE6C6AC-03E1-49DE-8DC6-BDB74F9E00BB}">
      <dgm:prSet/>
      <dgm:spPr/>
      <dgm:t>
        <a:bodyPr/>
        <a:lstStyle/>
        <a:p>
          <a:r>
            <a:rPr lang="en-US"/>
            <a:t>Le contrôle est centralisé via un contrôleur SDN</a:t>
          </a:r>
        </a:p>
      </dgm:t>
    </dgm:pt>
    <dgm:pt modelId="{1AA91075-89BD-4AA1-94EC-514625EB7105}" type="parTrans" cxnId="{16BE176D-1D74-4F49-880E-1EEE6298EEE1}">
      <dgm:prSet/>
      <dgm:spPr/>
      <dgm:t>
        <a:bodyPr/>
        <a:lstStyle/>
        <a:p>
          <a:endParaRPr lang="en-US"/>
        </a:p>
      </dgm:t>
    </dgm:pt>
    <dgm:pt modelId="{0F7DC816-7915-4540-AECB-702FE60A2DD4}" type="sibTrans" cxnId="{16BE176D-1D74-4F49-880E-1EEE6298EEE1}">
      <dgm:prSet/>
      <dgm:spPr/>
      <dgm:t>
        <a:bodyPr/>
        <a:lstStyle/>
        <a:p>
          <a:endParaRPr lang="en-US"/>
        </a:p>
      </dgm:t>
    </dgm:pt>
    <dgm:pt modelId="{10BD014F-9351-49BE-BFFD-FC524DA47053}">
      <dgm:prSet/>
      <dgm:spPr/>
      <dgm:t>
        <a:bodyPr/>
        <a:lstStyle/>
        <a:p>
          <a:r>
            <a:rPr lang="en-US"/>
            <a:t>Il peut concerner </a:t>
          </a:r>
          <a:r>
            <a:rPr lang="en-US" b="1"/>
            <a:t>les switches comme les routeurs</a:t>
          </a:r>
          <a:r>
            <a:rPr lang="en-US"/>
            <a:t>, selon les besoins</a:t>
          </a:r>
        </a:p>
      </dgm:t>
    </dgm:pt>
    <dgm:pt modelId="{9C5BFC1F-C405-4209-8CDC-10F674A4BEB4}" type="parTrans" cxnId="{B742DB94-4B12-4226-9ED9-B749195EA03C}">
      <dgm:prSet/>
      <dgm:spPr/>
      <dgm:t>
        <a:bodyPr/>
        <a:lstStyle/>
        <a:p>
          <a:endParaRPr lang="en-US"/>
        </a:p>
      </dgm:t>
    </dgm:pt>
    <dgm:pt modelId="{95195167-7C01-427D-A151-D67F5FC04E29}" type="sibTrans" cxnId="{B742DB94-4B12-4226-9ED9-B749195EA03C}">
      <dgm:prSet/>
      <dgm:spPr/>
      <dgm:t>
        <a:bodyPr/>
        <a:lstStyle/>
        <a:p>
          <a:endParaRPr lang="en-US"/>
        </a:p>
      </dgm:t>
    </dgm:pt>
    <dgm:pt modelId="{C10945D6-47F0-5D4C-B301-9D20ECE7834C}" type="pres">
      <dgm:prSet presAssocID="{E790C8D6-BDB0-44D2-A849-EC1095AFC18F}" presName="linear" presStyleCnt="0">
        <dgm:presLayoutVars>
          <dgm:animLvl val="lvl"/>
          <dgm:resizeHandles val="exact"/>
        </dgm:presLayoutVars>
      </dgm:prSet>
      <dgm:spPr/>
    </dgm:pt>
    <dgm:pt modelId="{7CA2D26C-533F-0E4D-ADB9-05C1D3F4A5B9}" type="pres">
      <dgm:prSet presAssocID="{5014C6AE-A76E-456E-8580-0C0A9E1E523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B3895F4-34DB-6047-843A-F8800F28DFB3}" type="pres">
      <dgm:prSet presAssocID="{5014C6AE-A76E-456E-8580-0C0A9E1E52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591D10-892B-144A-AA89-397765072D05}" type="presOf" srcId="{E790C8D6-BDB0-44D2-A849-EC1095AFC18F}" destId="{C10945D6-47F0-5D4C-B301-9D20ECE7834C}" srcOrd="0" destOrd="0" presId="urn:microsoft.com/office/officeart/2005/8/layout/vList2"/>
    <dgm:cxn modelId="{13BEBE2D-9E60-C542-B455-D4EDD82CF692}" type="presOf" srcId="{5CE6C6AC-03E1-49DE-8DC6-BDB74F9E00BB}" destId="{CB3895F4-34DB-6047-843A-F8800F28DFB3}" srcOrd="0" destOrd="1" presId="urn:microsoft.com/office/officeart/2005/8/layout/vList2"/>
    <dgm:cxn modelId="{2E5C0C5A-EA60-4A21-BEF9-CE464AB726A2}" srcId="{E790C8D6-BDB0-44D2-A849-EC1095AFC18F}" destId="{5014C6AE-A76E-456E-8580-0C0A9E1E5233}" srcOrd="0" destOrd="0" parTransId="{B00D0AD4-1A64-4275-AC3F-B78E9194423B}" sibTransId="{8B4B1605-395D-4129-92D9-858D7568B6D5}"/>
    <dgm:cxn modelId="{16BE176D-1D74-4F49-880E-1EEE6298EEE1}" srcId="{5014C6AE-A76E-456E-8580-0C0A9E1E5233}" destId="{5CE6C6AC-03E1-49DE-8DC6-BDB74F9E00BB}" srcOrd="1" destOrd="0" parTransId="{1AA91075-89BD-4AA1-94EC-514625EB7105}" sibTransId="{0F7DC816-7915-4540-AECB-702FE60A2DD4}"/>
    <dgm:cxn modelId="{7ABB346E-3F2A-5D48-812D-8A848C18F187}" type="presOf" srcId="{5014C6AE-A76E-456E-8580-0C0A9E1E5233}" destId="{7CA2D26C-533F-0E4D-ADB9-05C1D3F4A5B9}" srcOrd="0" destOrd="0" presId="urn:microsoft.com/office/officeart/2005/8/layout/vList2"/>
    <dgm:cxn modelId="{B742DB94-4B12-4226-9ED9-B749195EA03C}" srcId="{5014C6AE-A76E-456E-8580-0C0A9E1E5233}" destId="{10BD014F-9351-49BE-BFFD-FC524DA47053}" srcOrd="2" destOrd="0" parTransId="{9C5BFC1F-C405-4209-8CDC-10F674A4BEB4}" sibTransId="{95195167-7C01-427D-A151-D67F5FC04E29}"/>
    <dgm:cxn modelId="{0EC1F298-7D72-4B7E-98B5-BE7844D48317}" srcId="{5014C6AE-A76E-456E-8580-0C0A9E1E5233}" destId="{CEA6996C-931A-4105-AE5B-AE71A2F034CE}" srcOrd="0" destOrd="0" parTransId="{8F18A6C3-5EE2-4854-A6D7-BA5ED95D9D60}" sibTransId="{2FE68DEA-DDBB-473C-BBF7-3B973CEC0E32}"/>
    <dgm:cxn modelId="{3F318ABE-C6A6-BB4F-8908-8EB92021EA79}" type="presOf" srcId="{CEA6996C-931A-4105-AE5B-AE71A2F034CE}" destId="{CB3895F4-34DB-6047-843A-F8800F28DFB3}" srcOrd="0" destOrd="0" presId="urn:microsoft.com/office/officeart/2005/8/layout/vList2"/>
    <dgm:cxn modelId="{FDFDE6DC-D39F-F141-99F2-867E8239FA73}" type="presOf" srcId="{10BD014F-9351-49BE-BFFD-FC524DA47053}" destId="{CB3895F4-34DB-6047-843A-F8800F28DFB3}" srcOrd="0" destOrd="2" presId="urn:microsoft.com/office/officeart/2005/8/layout/vList2"/>
    <dgm:cxn modelId="{78271F26-6C90-D64F-A4E2-0DBEAAD92138}" type="presParOf" srcId="{C10945D6-47F0-5D4C-B301-9D20ECE7834C}" destId="{7CA2D26C-533F-0E4D-ADB9-05C1D3F4A5B9}" srcOrd="0" destOrd="0" presId="urn:microsoft.com/office/officeart/2005/8/layout/vList2"/>
    <dgm:cxn modelId="{C4FBB4C6-50A7-0E41-9B73-47F55C331FD6}" type="presParOf" srcId="{C10945D6-47F0-5D4C-B301-9D20ECE7834C}" destId="{CB3895F4-34DB-6047-843A-F8800F28DF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24316C-F4E2-4BF0-A24D-2E5D2D95979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71E07E-9BFA-4144-8EF9-9C2120EDD63E}">
      <dgm:prSet/>
      <dgm:spPr/>
      <dgm:t>
        <a:bodyPr/>
        <a:lstStyle/>
        <a:p>
          <a:r>
            <a:rPr lang="en-US"/>
            <a:t>Années 2010, besoin d’agilité dans les datacenters, virtualisation croissante</a:t>
          </a:r>
        </a:p>
      </dgm:t>
    </dgm:pt>
    <dgm:pt modelId="{7B58C9B9-AA5D-4737-864B-76BBABF6CC5D}" type="parTrans" cxnId="{755E40BE-E4D8-4907-9BF9-2502E51670A4}">
      <dgm:prSet/>
      <dgm:spPr/>
      <dgm:t>
        <a:bodyPr/>
        <a:lstStyle/>
        <a:p>
          <a:endParaRPr lang="en-US"/>
        </a:p>
      </dgm:t>
    </dgm:pt>
    <dgm:pt modelId="{FC8A4C06-F924-49A8-BBE0-601288662D66}" type="sibTrans" cxnId="{755E40BE-E4D8-4907-9BF9-2502E51670A4}">
      <dgm:prSet/>
      <dgm:spPr/>
      <dgm:t>
        <a:bodyPr/>
        <a:lstStyle/>
        <a:p>
          <a:endParaRPr lang="en-US"/>
        </a:p>
      </dgm:t>
    </dgm:pt>
    <dgm:pt modelId="{095675FA-0A58-4FF0-859B-DCCFCAD71439}">
      <dgm:prSet/>
      <dgm:spPr/>
      <dgm:t>
        <a:bodyPr/>
        <a:lstStyle/>
        <a:p>
          <a:r>
            <a:rPr lang="en-US"/>
            <a:t>Difficulté à gérer les configurations manuelles à grande échelle</a:t>
          </a:r>
        </a:p>
      </dgm:t>
    </dgm:pt>
    <dgm:pt modelId="{9C350165-4924-4E61-8EBA-71B6B1461615}" type="parTrans" cxnId="{C16BEE5A-EDA9-47A0-9836-EBF7CF0CF0B4}">
      <dgm:prSet/>
      <dgm:spPr/>
      <dgm:t>
        <a:bodyPr/>
        <a:lstStyle/>
        <a:p>
          <a:endParaRPr lang="en-US"/>
        </a:p>
      </dgm:t>
    </dgm:pt>
    <dgm:pt modelId="{49BB69B8-9E02-49B7-AFA3-DE48142ED127}" type="sibTrans" cxnId="{C16BEE5A-EDA9-47A0-9836-EBF7CF0CF0B4}">
      <dgm:prSet/>
      <dgm:spPr/>
      <dgm:t>
        <a:bodyPr/>
        <a:lstStyle/>
        <a:p>
          <a:endParaRPr lang="en-US"/>
        </a:p>
      </dgm:t>
    </dgm:pt>
    <dgm:pt modelId="{2074DCA3-8576-4DF0-9748-5E828A4FEBC3}">
      <dgm:prSet/>
      <dgm:spPr/>
      <dgm:t>
        <a:bodyPr/>
        <a:lstStyle/>
        <a:p>
          <a:r>
            <a:rPr lang="en-US" b="1"/>
            <a:t>Acteurs clés :</a:t>
          </a:r>
          <a:r>
            <a:rPr lang="en-US"/>
            <a:t> OpenFlow, Cisco ACI, VMware NSX, Juniper Contrail</a:t>
          </a:r>
        </a:p>
      </dgm:t>
    </dgm:pt>
    <dgm:pt modelId="{999087AF-C9CF-4720-A376-6FB2570C7275}" type="parTrans" cxnId="{A8D1162A-B6FB-4238-8940-FF566D5DA4FD}">
      <dgm:prSet/>
      <dgm:spPr/>
      <dgm:t>
        <a:bodyPr/>
        <a:lstStyle/>
        <a:p>
          <a:endParaRPr lang="en-US"/>
        </a:p>
      </dgm:t>
    </dgm:pt>
    <dgm:pt modelId="{60806EB6-2D22-4AB7-BF3A-C05A80B2AA9D}" type="sibTrans" cxnId="{A8D1162A-B6FB-4238-8940-FF566D5DA4FD}">
      <dgm:prSet/>
      <dgm:spPr/>
      <dgm:t>
        <a:bodyPr/>
        <a:lstStyle/>
        <a:p>
          <a:endParaRPr lang="en-US"/>
        </a:p>
      </dgm:t>
    </dgm:pt>
    <dgm:pt modelId="{AC281812-8324-7144-A3A5-17374E61E2F3}" type="pres">
      <dgm:prSet presAssocID="{5824316C-F4E2-4BF0-A24D-2E5D2D959795}" presName="linear" presStyleCnt="0">
        <dgm:presLayoutVars>
          <dgm:animLvl val="lvl"/>
          <dgm:resizeHandles val="exact"/>
        </dgm:presLayoutVars>
      </dgm:prSet>
      <dgm:spPr/>
    </dgm:pt>
    <dgm:pt modelId="{99D88396-31A1-C84D-9EB4-749BFA860B9F}" type="pres">
      <dgm:prSet presAssocID="{9671E07E-9BFA-4144-8EF9-9C2120EDD6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370119-5975-D445-AE27-BA9C1CF22E5B}" type="pres">
      <dgm:prSet presAssocID="{FC8A4C06-F924-49A8-BBE0-601288662D66}" presName="spacer" presStyleCnt="0"/>
      <dgm:spPr/>
    </dgm:pt>
    <dgm:pt modelId="{49DFD587-EE62-AB43-AA57-8C5D2CB89A4F}" type="pres">
      <dgm:prSet presAssocID="{095675FA-0A58-4FF0-859B-DCCFCAD714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B38D3E-519A-1B4A-932D-FA35BFEA8846}" type="pres">
      <dgm:prSet presAssocID="{49BB69B8-9E02-49B7-AFA3-DE48142ED127}" presName="spacer" presStyleCnt="0"/>
      <dgm:spPr/>
    </dgm:pt>
    <dgm:pt modelId="{F23D7F2D-5C4A-8F40-A7E9-F520A709A2BA}" type="pres">
      <dgm:prSet presAssocID="{2074DCA3-8576-4DF0-9748-5E828A4FEB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D1162A-B6FB-4238-8940-FF566D5DA4FD}" srcId="{5824316C-F4E2-4BF0-A24D-2E5D2D959795}" destId="{2074DCA3-8576-4DF0-9748-5E828A4FEBC3}" srcOrd="2" destOrd="0" parTransId="{999087AF-C9CF-4720-A376-6FB2570C7275}" sibTransId="{60806EB6-2D22-4AB7-BF3A-C05A80B2AA9D}"/>
    <dgm:cxn modelId="{1B117336-A8D1-0B4B-9AE9-76A75A119A77}" type="presOf" srcId="{2074DCA3-8576-4DF0-9748-5E828A4FEBC3}" destId="{F23D7F2D-5C4A-8F40-A7E9-F520A709A2BA}" srcOrd="0" destOrd="0" presId="urn:microsoft.com/office/officeart/2005/8/layout/vList2"/>
    <dgm:cxn modelId="{F1C79C50-2DBC-F842-8F4C-1F0A971EA439}" type="presOf" srcId="{9671E07E-9BFA-4144-8EF9-9C2120EDD63E}" destId="{99D88396-31A1-C84D-9EB4-749BFA860B9F}" srcOrd="0" destOrd="0" presId="urn:microsoft.com/office/officeart/2005/8/layout/vList2"/>
    <dgm:cxn modelId="{C16BEE5A-EDA9-47A0-9836-EBF7CF0CF0B4}" srcId="{5824316C-F4E2-4BF0-A24D-2E5D2D959795}" destId="{095675FA-0A58-4FF0-859B-DCCFCAD71439}" srcOrd="1" destOrd="0" parTransId="{9C350165-4924-4E61-8EBA-71B6B1461615}" sibTransId="{49BB69B8-9E02-49B7-AFA3-DE48142ED127}"/>
    <dgm:cxn modelId="{D6A0BA63-EDCB-5A4D-A548-D708B8B7940C}" type="presOf" srcId="{5824316C-F4E2-4BF0-A24D-2E5D2D959795}" destId="{AC281812-8324-7144-A3A5-17374E61E2F3}" srcOrd="0" destOrd="0" presId="urn:microsoft.com/office/officeart/2005/8/layout/vList2"/>
    <dgm:cxn modelId="{755E40BE-E4D8-4907-9BF9-2502E51670A4}" srcId="{5824316C-F4E2-4BF0-A24D-2E5D2D959795}" destId="{9671E07E-9BFA-4144-8EF9-9C2120EDD63E}" srcOrd="0" destOrd="0" parTransId="{7B58C9B9-AA5D-4737-864B-76BBABF6CC5D}" sibTransId="{FC8A4C06-F924-49A8-BBE0-601288662D66}"/>
    <dgm:cxn modelId="{6C26A8CF-1E64-BE4B-BADB-DB08701AF496}" type="presOf" srcId="{095675FA-0A58-4FF0-859B-DCCFCAD71439}" destId="{49DFD587-EE62-AB43-AA57-8C5D2CB89A4F}" srcOrd="0" destOrd="0" presId="urn:microsoft.com/office/officeart/2005/8/layout/vList2"/>
    <dgm:cxn modelId="{5E9F466C-58D3-8247-8E8E-B4E298EA597B}" type="presParOf" srcId="{AC281812-8324-7144-A3A5-17374E61E2F3}" destId="{99D88396-31A1-C84D-9EB4-749BFA860B9F}" srcOrd="0" destOrd="0" presId="urn:microsoft.com/office/officeart/2005/8/layout/vList2"/>
    <dgm:cxn modelId="{BA9FCBAD-DF33-594D-9A90-54FB8E17535D}" type="presParOf" srcId="{AC281812-8324-7144-A3A5-17374E61E2F3}" destId="{B2370119-5975-D445-AE27-BA9C1CF22E5B}" srcOrd="1" destOrd="0" presId="urn:microsoft.com/office/officeart/2005/8/layout/vList2"/>
    <dgm:cxn modelId="{90E75E7B-1B3B-0841-BFAB-A96AF272A406}" type="presParOf" srcId="{AC281812-8324-7144-A3A5-17374E61E2F3}" destId="{49DFD587-EE62-AB43-AA57-8C5D2CB89A4F}" srcOrd="2" destOrd="0" presId="urn:microsoft.com/office/officeart/2005/8/layout/vList2"/>
    <dgm:cxn modelId="{29A03414-C82B-704E-A37B-4530B8A09C25}" type="presParOf" srcId="{AC281812-8324-7144-A3A5-17374E61E2F3}" destId="{04B38D3E-519A-1B4A-932D-FA35BFEA8846}" srcOrd="3" destOrd="0" presId="urn:microsoft.com/office/officeart/2005/8/layout/vList2"/>
    <dgm:cxn modelId="{CF5B915B-B637-A247-8BEF-1FF1AB59C422}" type="presParOf" srcId="{AC281812-8324-7144-A3A5-17374E61E2F3}" destId="{F23D7F2D-5C4A-8F40-A7E9-F520A709A2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E1DC376-C8D6-4E8B-BDDE-FE482262A3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523FD4-F597-477E-8C6C-836B46A9A3AB}">
      <dgm:prSet/>
      <dgm:spPr/>
      <dgm:t>
        <a:bodyPr/>
        <a:lstStyle/>
        <a:p>
          <a:r>
            <a:rPr lang="en-US" b="1"/>
            <a:t>Mise en situation pédagogique :</a:t>
          </a:r>
          <a:r>
            <a:rPr lang="en-US"/>
            <a:t> Vous venez de recevoir une pile de routeurs et de switches pour un nouveau site. Objectif : déployer une infrastructure SDN.</a:t>
          </a:r>
        </a:p>
      </dgm:t>
    </dgm:pt>
    <dgm:pt modelId="{AA932E74-51ED-4532-9D0A-EB48B359A7D1}" type="parTrans" cxnId="{C624861A-84C3-4102-880D-DA917E45A758}">
      <dgm:prSet/>
      <dgm:spPr/>
      <dgm:t>
        <a:bodyPr/>
        <a:lstStyle/>
        <a:p>
          <a:endParaRPr lang="en-US"/>
        </a:p>
      </dgm:t>
    </dgm:pt>
    <dgm:pt modelId="{EE262EAE-DE92-4636-B0D4-46D8862D28F7}" type="sibTrans" cxnId="{C624861A-84C3-4102-880D-DA917E45A758}">
      <dgm:prSet/>
      <dgm:spPr/>
      <dgm:t>
        <a:bodyPr/>
        <a:lstStyle/>
        <a:p>
          <a:endParaRPr lang="en-US"/>
        </a:p>
      </dgm:t>
    </dgm:pt>
    <dgm:pt modelId="{164F22DB-720A-4D91-B7E9-40E425B34EAE}">
      <dgm:prSet/>
      <dgm:spPr/>
      <dgm:t>
        <a:bodyPr/>
        <a:lstStyle/>
        <a:p>
          <a:r>
            <a:rPr lang="en-US" b="1"/>
            <a:t>Question :</a:t>
          </a:r>
          <a:r>
            <a:rPr lang="en-US"/>
            <a:t> Peut-on simplement les brancher et contrôler tout à distance ?</a:t>
          </a:r>
        </a:p>
      </dgm:t>
    </dgm:pt>
    <dgm:pt modelId="{110578AC-8626-447F-A8C4-E641522CE880}" type="parTrans" cxnId="{4B7A903F-B9DB-4E3E-BF9F-E4629074CC57}">
      <dgm:prSet/>
      <dgm:spPr/>
      <dgm:t>
        <a:bodyPr/>
        <a:lstStyle/>
        <a:p>
          <a:endParaRPr lang="en-US"/>
        </a:p>
      </dgm:t>
    </dgm:pt>
    <dgm:pt modelId="{3641CEA7-0BD9-4283-8D9E-C015FB2D5533}" type="sibTrans" cxnId="{4B7A903F-B9DB-4E3E-BF9F-E4629074CC57}">
      <dgm:prSet/>
      <dgm:spPr/>
      <dgm:t>
        <a:bodyPr/>
        <a:lstStyle/>
        <a:p>
          <a:endParaRPr lang="en-US"/>
        </a:p>
      </dgm:t>
    </dgm:pt>
    <dgm:pt modelId="{5A05FECF-504F-423E-9315-C1B28798A71A}" type="pres">
      <dgm:prSet presAssocID="{4E1DC376-C8D6-4E8B-BDDE-FE482262A306}" presName="root" presStyleCnt="0">
        <dgm:presLayoutVars>
          <dgm:dir/>
          <dgm:resizeHandles val="exact"/>
        </dgm:presLayoutVars>
      </dgm:prSet>
      <dgm:spPr/>
    </dgm:pt>
    <dgm:pt modelId="{CCADB425-72A0-46AF-9F1A-BBA5753B3785}" type="pres">
      <dgm:prSet presAssocID="{CC523FD4-F597-477E-8C6C-836B46A9A3AB}" presName="compNode" presStyleCnt="0"/>
      <dgm:spPr/>
    </dgm:pt>
    <dgm:pt modelId="{B23493D8-90D2-496A-B803-3162E1D1FF7E}" type="pres">
      <dgm:prSet presAssocID="{CC523FD4-F597-477E-8C6C-836B46A9A3AB}" presName="bgRect" presStyleLbl="bgShp" presStyleIdx="0" presStyleCnt="2"/>
      <dgm:spPr/>
    </dgm:pt>
    <dgm:pt modelId="{B9F99CBD-8D44-454E-83A2-913038E91E6F}" type="pres">
      <dgm:prSet presAssocID="{CC523FD4-F597-477E-8C6C-836B46A9A3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EB2D4EB-BF92-4E2F-8FCF-D9D64506CACF}" type="pres">
      <dgm:prSet presAssocID="{CC523FD4-F597-477E-8C6C-836B46A9A3AB}" presName="spaceRect" presStyleCnt="0"/>
      <dgm:spPr/>
    </dgm:pt>
    <dgm:pt modelId="{B0508EF6-E1DD-429B-8B98-ACD85783C55A}" type="pres">
      <dgm:prSet presAssocID="{CC523FD4-F597-477E-8C6C-836B46A9A3AB}" presName="parTx" presStyleLbl="revTx" presStyleIdx="0" presStyleCnt="2">
        <dgm:presLayoutVars>
          <dgm:chMax val="0"/>
          <dgm:chPref val="0"/>
        </dgm:presLayoutVars>
      </dgm:prSet>
      <dgm:spPr/>
    </dgm:pt>
    <dgm:pt modelId="{AEBDD7F8-1C35-4B0E-AF97-A9CDA7CE5F1B}" type="pres">
      <dgm:prSet presAssocID="{EE262EAE-DE92-4636-B0D4-46D8862D28F7}" presName="sibTrans" presStyleCnt="0"/>
      <dgm:spPr/>
    </dgm:pt>
    <dgm:pt modelId="{9FFF36F5-FB4E-4A8A-AAD0-0B5A1589BCA5}" type="pres">
      <dgm:prSet presAssocID="{164F22DB-720A-4D91-B7E9-40E425B34EAE}" presName="compNode" presStyleCnt="0"/>
      <dgm:spPr/>
    </dgm:pt>
    <dgm:pt modelId="{444C0337-8349-4B76-92DC-D37948442B12}" type="pres">
      <dgm:prSet presAssocID="{164F22DB-720A-4D91-B7E9-40E425B34EAE}" presName="bgRect" presStyleLbl="bgShp" presStyleIdx="1" presStyleCnt="2"/>
      <dgm:spPr/>
    </dgm:pt>
    <dgm:pt modelId="{3D9518D8-FB39-4E76-880A-12B14F0C1C04}" type="pres">
      <dgm:prSet presAssocID="{164F22DB-720A-4D91-B7E9-40E425B34E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E6DED54-8E27-4B00-A809-E8D196A52E0D}" type="pres">
      <dgm:prSet presAssocID="{164F22DB-720A-4D91-B7E9-40E425B34EAE}" presName="spaceRect" presStyleCnt="0"/>
      <dgm:spPr/>
    </dgm:pt>
    <dgm:pt modelId="{D61A0B81-4CCE-4DC5-A01D-6FCC344B7994}" type="pres">
      <dgm:prSet presAssocID="{164F22DB-720A-4D91-B7E9-40E425B34E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49C6714-BA3C-4340-8423-6D93A7AAC971}" type="presOf" srcId="{164F22DB-720A-4D91-B7E9-40E425B34EAE}" destId="{D61A0B81-4CCE-4DC5-A01D-6FCC344B7994}" srcOrd="0" destOrd="0" presId="urn:microsoft.com/office/officeart/2018/2/layout/IconVerticalSolidList"/>
    <dgm:cxn modelId="{C624861A-84C3-4102-880D-DA917E45A758}" srcId="{4E1DC376-C8D6-4E8B-BDDE-FE482262A306}" destId="{CC523FD4-F597-477E-8C6C-836B46A9A3AB}" srcOrd="0" destOrd="0" parTransId="{AA932E74-51ED-4532-9D0A-EB48B359A7D1}" sibTransId="{EE262EAE-DE92-4636-B0D4-46D8862D28F7}"/>
    <dgm:cxn modelId="{4B7A903F-B9DB-4E3E-BF9F-E4629074CC57}" srcId="{4E1DC376-C8D6-4E8B-BDDE-FE482262A306}" destId="{164F22DB-720A-4D91-B7E9-40E425B34EAE}" srcOrd="1" destOrd="0" parTransId="{110578AC-8626-447F-A8C4-E641522CE880}" sibTransId="{3641CEA7-0BD9-4283-8D9E-C015FB2D5533}"/>
    <dgm:cxn modelId="{7335F1A9-490E-4736-9F96-20B8552ED823}" type="presOf" srcId="{CC523FD4-F597-477E-8C6C-836B46A9A3AB}" destId="{B0508EF6-E1DD-429B-8B98-ACD85783C55A}" srcOrd="0" destOrd="0" presId="urn:microsoft.com/office/officeart/2018/2/layout/IconVerticalSolidList"/>
    <dgm:cxn modelId="{57A042E7-A6F9-4E6D-8238-DD91D439C08C}" type="presOf" srcId="{4E1DC376-C8D6-4E8B-BDDE-FE482262A306}" destId="{5A05FECF-504F-423E-9315-C1B28798A71A}" srcOrd="0" destOrd="0" presId="urn:microsoft.com/office/officeart/2018/2/layout/IconVerticalSolidList"/>
    <dgm:cxn modelId="{63632708-CA0D-4560-A311-2A996DDD3BFE}" type="presParOf" srcId="{5A05FECF-504F-423E-9315-C1B28798A71A}" destId="{CCADB425-72A0-46AF-9F1A-BBA5753B3785}" srcOrd="0" destOrd="0" presId="urn:microsoft.com/office/officeart/2018/2/layout/IconVerticalSolidList"/>
    <dgm:cxn modelId="{3D78FB38-F45D-4C8F-8522-3161BB03165E}" type="presParOf" srcId="{CCADB425-72A0-46AF-9F1A-BBA5753B3785}" destId="{B23493D8-90D2-496A-B803-3162E1D1FF7E}" srcOrd="0" destOrd="0" presId="urn:microsoft.com/office/officeart/2018/2/layout/IconVerticalSolidList"/>
    <dgm:cxn modelId="{3B2AE45C-1641-4422-A60D-23842DBB8445}" type="presParOf" srcId="{CCADB425-72A0-46AF-9F1A-BBA5753B3785}" destId="{B9F99CBD-8D44-454E-83A2-913038E91E6F}" srcOrd="1" destOrd="0" presId="urn:microsoft.com/office/officeart/2018/2/layout/IconVerticalSolidList"/>
    <dgm:cxn modelId="{33D6D18C-7EF3-4AB5-9623-B2DC5A706594}" type="presParOf" srcId="{CCADB425-72A0-46AF-9F1A-BBA5753B3785}" destId="{EEB2D4EB-BF92-4E2F-8FCF-D9D64506CACF}" srcOrd="2" destOrd="0" presId="urn:microsoft.com/office/officeart/2018/2/layout/IconVerticalSolidList"/>
    <dgm:cxn modelId="{9BF2251D-196D-49DD-96E6-5B304502FC18}" type="presParOf" srcId="{CCADB425-72A0-46AF-9F1A-BBA5753B3785}" destId="{B0508EF6-E1DD-429B-8B98-ACD85783C55A}" srcOrd="3" destOrd="0" presId="urn:microsoft.com/office/officeart/2018/2/layout/IconVerticalSolidList"/>
    <dgm:cxn modelId="{8F39D775-1400-4503-BC4D-788AE730EA4E}" type="presParOf" srcId="{5A05FECF-504F-423E-9315-C1B28798A71A}" destId="{AEBDD7F8-1C35-4B0E-AF97-A9CDA7CE5F1B}" srcOrd="1" destOrd="0" presId="urn:microsoft.com/office/officeart/2018/2/layout/IconVerticalSolidList"/>
    <dgm:cxn modelId="{76B5E185-FF24-4056-BB6C-F57E708D8EBB}" type="presParOf" srcId="{5A05FECF-504F-423E-9315-C1B28798A71A}" destId="{9FFF36F5-FB4E-4A8A-AAD0-0B5A1589BCA5}" srcOrd="2" destOrd="0" presId="urn:microsoft.com/office/officeart/2018/2/layout/IconVerticalSolidList"/>
    <dgm:cxn modelId="{A9023BF1-E07D-4186-8523-E39007FB09C6}" type="presParOf" srcId="{9FFF36F5-FB4E-4A8A-AAD0-0B5A1589BCA5}" destId="{444C0337-8349-4B76-92DC-D37948442B12}" srcOrd="0" destOrd="0" presId="urn:microsoft.com/office/officeart/2018/2/layout/IconVerticalSolidList"/>
    <dgm:cxn modelId="{B6119CA9-A5F2-48D1-A452-72DF6943FF98}" type="presParOf" srcId="{9FFF36F5-FB4E-4A8A-AAD0-0B5A1589BCA5}" destId="{3D9518D8-FB39-4E76-880A-12B14F0C1C04}" srcOrd="1" destOrd="0" presId="urn:microsoft.com/office/officeart/2018/2/layout/IconVerticalSolidList"/>
    <dgm:cxn modelId="{B07ABD35-0007-4CE6-BE3C-DD11CAB680FF}" type="presParOf" srcId="{9FFF36F5-FB4E-4A8A-AAD0-0B5A1589BCA5}" destId="{8E6DED54-8E27-4B00-A809-E8D196A52E0D}" srcOrd="2" destOrd="0" presId="urn:microsoft.com/office/officeart/2018/2/layout/IconVerticalSolidList"/>
    <dgm:cxn modelId="{60CFA5FB-A290-41B1-9382-C69D011A7113}" type="presParOf" srcId="{9FFF36F5-FB4E-4A8A-AAD0-0B5A1589BCA5}" destId="{D61A0B81-4CCE-4DC5-A01D-6FCC344B79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C6FFD9-5744-4E6D-BECC-014CCBA6E5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EC633B-ED1A-419E-BBBD-431E94B723FB}">
      <dgm:prSet/>
      <dgm:spPr/>
      <dgm:t>
        <a:bodyPr/>
        <a:lstStyle/>
        <a:p>
          <a:r>
            <a:rPr lang="en-US"/>
            <a:t>Le SDN permet de piloter les switches :</a:t>
          </a:r>
        </a:p>
      </dgm:t>
    </dgm:pt>
    <dgm:pt modelId="{6D5F6C23-3218-464B-88A0-766B3F979D5F}" type="parTrans" cxnId="{FC2CABDA-0090-47C5-A205-8C6A106E36EE}">
      <dgm:prSet/>
      <dgm:spPr/>
      <dgm:t>
        <a:bodyPr/>
        <a:lstStyle/>
        <a:p>
          <a:endParaRPr lang="en-US"/>
        </a:p>
      </dgm:t>
    </dgm:pt>
    <dgm:pt modelId="{83A6D0F2-6813-4F15-8436-22EF2F19F8DE}" type="sibTrans" cxnId="{FC2CABDA-0090-47C5-A205-8C6A106E36EE}">
      <dgm:prSet/>
      <dgm:spPr/>
      <dgm:t>
        <a:bodyPr/>
        <a:lstStyle/>
        <a:p>
          <a:endParaRPr lang="en-US"/>
        </a:p>
      </dgm:t>
    </dgm:pt>
    <dgm:pt modelId="{C6A51BBD-9C9B-4613-9362-4207ABAB61CE}">
      <dgm:prSet/>
      <dgm:spPr/>
      <dgm:t>
        <a:bodyPr/>
        <a:lstStyle/>
        <a:p>
          <a:r>
            <a:rPr lang="en-US"/>
            <a:t>Création et affectation de VLANs</a:t>
          </a:r>
        </a:p>
      </dgm:t>
    </dgm:pt>
    <dgm:pt modelId="{7968FD72-105C-43E2-9978-8EF8CBF9815F}" type="parTrans" cxnId="{7AFDF7DC-3B93-4EA4-87F7-3F888003389C}">
      <dgm:prSet/>
      <dgm:spPr/>
      <dgm:t>
        <a:bodyPr/>
        <a:lstStyle/>
        <a:p>
          <a:endParaRPr lang="en-US"/>
        </a:p>
      </dgm:t>
    </dgm:pt>
    <dgm:pt modelId="{142EFDB5-82FD-4CF8-94A8-3DD4708D0BED}" type="sibTrans" cxnId="{7AFDF7DC-3B93-4EA4-87F7-3F888003389C}">
      <dgm:prSet/>
      <dgm:spPr/>
      <dgm:t>
        <a:bodyPr/>
        <a:lstStyle/>
        <a:p>
          <a:endParaRPr lang="en-US"/>
        </a:p>
      </dgm:t>
    </dgm:pt>
    <dgm:pt modelId="{E1CF34E6-C3D1-425A-8CFC-4CB4B5469EC8}">
      <dgm:prSet/>
      <dgm:spPr/>
      <dgm:t>
        <a:bodyPr/>
        <a:lstStyle/>
        <a:p>
          <a:r>
            <a:rPr lang="en-US"/>
            <a:t>Activation/désactivation de ports</a:t>
          </a:r>
        </a:p>
      </dgm:t>
    </dgm:pt>
    <dgm:pt modelId="{ED27530E-3AEB-461D-AFE0-FF56D76D0A9E}" type="parTrans" cxnId="{42E7045C-52D5-4946-9721-42F89718FB38}">
      <dgm:prSet/>
      <dgm:spPr/>
      <dgm:t>
        <a:bodyPr/>
        <a:lstStyle/>
        <a:p>
          <a:endParaRPr lang="en-US"/>
        </a:p>
      </dgm:t>
    </dgm:pt>
    <dgm:pt modelId="{F26E024C-77FB-41B2-9128-C5AC91F378B9}" type="sibTrans" cxnId="{42E7045C-52D5-4946-9721-42F89718FB38}">
      <dgm:prSet/>
      <dgm:spPr/>
      <dgm:t>
        <a:bodyPr/>
        <a:lstStyle/>
        <a:p>
          <a:endParaRPr lang="en-US"/>
        </a:p>
      </dgm:t>
    </dgm:pt>
    <dgm:pt modelId="{7B4858D4-0781-4CCF-A5FE-BD3616133F3C}">
      <dgm:prSet/>
      <dgm:spPr/>
      <dgm:t>
        <a:bodyPr/>
        <a:lstStyle/>
        <a:p>
          <a:r>
            <a:rPr lang="en-US"/>
            <a:t>Configuration des politiques QoS</a:t>
          </a:r>
        </a:p>
      </dgm:t>
    </dgm:pt>
    <dgm:pt modelId="{2F25A59B-B132-497B-A030-9ABAC3CDC8EE}" type="parTrans" cxnId="{1715E9ED-363A-4C09-B3F5-15B99919ED2C}">
      <dgm:prSet/>
      <dgm:spPr/>
      <dgm:t>
        <a:bodyPr/>
        <a:lstStyle/>
        <a:p>
          <a:endParaRPr lang="en-US"/>
        </a:p>
      </dgm:t>
    </dgm:pt>
    <dgm:pt modelId="{A948A7B6-89A6-42A3-ABA7-2C562D313E53}" type="sibTrans" cxnId="{1715E9ED-363A-4C09-B3F5-15B99919ED2C}">
      <dgm:prSet/>
      <dgm:spPr/>
      <dgm:t>
        <a:bodyPr/>
        <a:lstStyle/>
        <a:p>
          <a:endParaRPr lang="en-US"/>
        </a:p>
      </dgm:t>
    </dgm:pt>
    <dgm:pt modelId="{69B3F782-4421-49A9-88F1-7D7713AC0F95}">
      <dgm:prSet/>
      <dgm:spPr/>
      <dgm:t>
        <a:bodyPr/>
        <a:lstStyle/>
        <a:p>
          <a:r>
            <a:rPr lang="en-US"/>
            <a:t>Application d’ACL dynamiques (filtrage par profil utilisateur)</a:t>
          </a:r>
        </a:p>
      </dgm:t>
    </dgm:pt>
    <dgm:pt modelId="{EAD04707-DCB9-468F-81E5-2C364A65B24D}" type="parTrans" cxnId="{04A72C3B-B5CF-492E-9D04-DDE07BE93006}">
      <dgm:prSet/>
      <dgm:spPr/>
      <dgm:t>
        <a:bodyPr/>
        <a:lstStyle/>
        <a:p>
          <a:endParaRPr lang="en-US"/>
        </a:p>
      </dgm:t>
    </dgm:pt>
    <dgm:pt modelId="{1AB08A45-8101-4B12-AB7B-BDBBDD278DAD}" type="sibTrans" cxnId="{04A72C3B-B5CF-492E-9D04-DDE07BE93006}">
      <dgm:prSet/>
      <dgm:spPr/>
      <dgm:t>
        <a:bodyPr/>
        <a:lstStyle/>
        <a:p>
          <a:endParaRPr lang="en-US"/>
        </a:p>
      </dgm:t>
    </dgm:pt>
    <dgm:pt modelId="{3CA4AA31-12BD-42BF-B888-A7A44B3BA78A}">
      <dgm:prSet/>
      <dgm:spPr/>
      <dgm:t>
        <a:bodyPr/>
        <a:lstStyle/>
        <a:p>
          <a:r>
            <a:rPr lang="en-US" b="1"/>
            <a:t>Exemple d’utilisation :</a:t>
          </a:r>
          <a:r>
            <a:rPr lang="en-US"/>
            <a:t> déployer automatiquement un VLAN VoIP avec priorité haute dès qu’un téléphone est détecté.</a:t>
          </a:r>
        </a:p>
      </dgm:t>
    </dgm:pt>
    <dgm:pt modelId="{C9C2FE37-B0AE-472B-BBA0-62AEE863A490}" type="parTrans" cxnId="{DD59E7FD-3022-484A-B94A-7D6798F05D6F}">
      <dgm:prSet/>
      <dgm:spPr/>
      <dgm:t>
        <a:bodyPr/>
        <a:lstStyle/>
        <a:p>
          <a:endParaRPr lang="en-US"/>
        </a:p>
      </dgm:t>
    </dgm:pt>
    <dgm:pt modelId="{657604FB-3F1A-4077-8AAA-4A071CD0145A}" type="sibTrans" cxnId="{DD59E7FD-3022-484A-B94A-7D6798F05D6F}">
      <dgm:prSet/>
      <dgm:spPr/>
      <dgm:t>
        <a:bodyPr/>
        <a:lstStyle/>
        <a:p>
          <a:endParaRPr lang="en-US"/>
        </a:p>
      </dgm:t>
    </dgm:pt>
    <dgm:pt modelId="{39BCFA3A-4D37-470B-95F5-AD2C29B6D82B}" type="pres">
      <dgm:prSet presAssocID="{A7C6FFD9-5744-4E6D-BECC-014CCBA6E54A}" presName="root" presStyleCnt="0">
        <dgm:presLayoutVars>
          <dgm:dir/>
          <dgm:resizeHandles val="exact"/>
        </dgm:presLayoutVars>
      </dgm:prSet>
      <dgm:spPr/>
    </dgm:pt>
    <dgm:pt modelId="{CDC625F1-ADF6-44FF-98DE-87808505F7DE}" type="pres">
      <dgm:prSet presAssocID="{5AEC633B-ED1A-419E-BBBD-431E94B723FB}" presName="compNode" presStyleCnt="0"/>
      <dgm:spPr/>
    </dgm:pt>
    <dgm:pt modelId="{025DEAD7-8CB6-4DA0-B0B5-470F8C8B97BA}" type="pres">
      <dgm:prSet presAssocID="{5AEC633B-ED1A-419E-BBBD-431E94B723FB}" presName="bgRect" presStyleLbl="bgShp" presStyleIdx="0" presStyleCnt="2"/>
      <dgm:spPr/>
    </dgm:pt>
    <dgm:pt modelId="{8BAFED27-7D89-4155-ADB8-C852B830EAB4}" type="pres">
      <dgm:prSet presAssocID="{5AEC633B-ED1A-419E-BBBD-431E94B723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A657172-44A3-4A3B-912F-DB48334C14F0}" type="pres">
      <dgm:prSet presAssocID="{5AEC633B-ED1A-419E-BBBD-431E94B723FB}" presName="spaceRect" presStyleCnt="0"/>
      <dgm:spPr/>
    </dgm:pt>
    <dgm:pt modelId="{DEA8AB17-9325-437D-99D4-3C6AA2BE1A79}" type="pres">
      <dgm:prSet presAssocID="{5AEC633B-ED1A-419E-BBBD-431E94B723FB}" presName="parTx" presStyleLbl="revTx" presStyleIdx="0" presStyleCnt="3">
        <dgm:presLayoutVars>
          <dgm:chMax val="0"/>
          <dgm:chPref val="0"/>
        </dgm:presLayoutVars>
      </dgm:prSet>
      <dgm:spPr/>
    </dgm:pt>
    <dgm:pt modelId="{856823B3-1037-4089-B82E-B75D2A06E686}" type="pres">
      <dgm:prSet presAssocID="{5AEC633B-ED1A-419E-BBBD-431E94B723FB}" presName="desTx" presStyleLbl="revTx" presStyleIdx="1" presStyleCnt="3">
        <dgm:presLayoutVars/>
      </dgm:prSet>
      <dgm:spPr/>
    </dgm:pt>
    <dgm:pt modelId="{A35113C2-E7D1-453C-B116-C1B7E43AF70F}" type="pres">
      <dgm:prSet presAssocID="{83A6D0F2-6813-4F15-8436-22EF2F19F8DE}" presName="sibTrans" presStyleCnt="0"/>
      <dgm:spPr/>
    </dgm:pt>
    <dgm:pt modelId="{C19E6127-662F-4E7F-BB2C-783D65E08BD3}" type="pres">
      <dgm:prSet presAssocID="{3CA4AA31-12BD-42BF-B888-A7A44B3BA78A}" presName="compNode" presStyleCnt="0"/>
      <dgm:spPr/>
    </dgm:pt>
    <dgm:pt modelId="{D3BCE3EE-48F5-4098-9237-235E03A26A3E}" type="pres">
      <dgm:prSet presAssocID="{3CA4AA31-12BD-42BF-B888-A7A44B3BA78A}" presName="bgRect" presStyleLbl="bgShp" presStyleIdx="1" presStyleCnt="2"/>
      <dgm:spPr/>
    </dgm:pt>
    <dgm:pt modelId="{20A7BAEB-1F19-4C28-859B-C968EA02ACE7}" type="pres">
      <dgm:prSet presAssocID="{3CA4AA31-12BD-42BF-B888-A7A44B3BA7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EF167A7-72E4-448B-86D0-A1B436B32CF4}" type="pres">
      <dgm:prSet presAssocID="{3CA4AA31-12BD-42BF-B888-A7A44B3BA78A}" presName="spaceRect" presStyleCnt="0"/>
      <dgm:spPr/>
    </dgm:pt>
    <dgm:pt modelId="{C07E2FB8-1570-4097-83E8-93D28A74857A}" type="pres">
      <dgm:prSet presAssocID="{3CA4AA31-12BD-42BF-B888-A7A44B3BA7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771D0A-C6D0-43B2-BCFF-CA651D0016E6}" type="presOf" srcId="{3CA4AA31-12BD-42BF-B888-A7A44B3BA78A}" destId="{C07E2FB8-1570-4097-83E8-93D28A74857A}" srcOrd="0" destOrd="0" presId="urn:microsoft.com/office/officeart/2018/2/layout/IconVerticalSolidList"/>
    <dgm:cxn modelId="{04A72C3B-B5CF-492E-9D04-DDE07BE93006}" srcId="{5AEC633B-ED1A-419E-BBBD-431E94B723FB}" destId="{69B3F782-4421-49A9-88F1-7D7713AC0F95}" srcOrd="3" destOrd="0" parTransId="{EAD04707-DCB9-468F-81E5-2C364A65B24D}" sibTransId="{1AB08A45-8101-4B12-AB7B-BDBBDD278DAD}"/>
    <dgm:cxn modelId="{83293341-7517-4AEA-B3DC-B95FB9A0463F}" type="presOf" srcId="{7B4858D4-0781-4CCF-A5FE-BD3616133F3C}" destId="{856823B3-1037-4089-B82E-B75D2A06E686}" srcOrd="0" destOrd="2" presId="urn:microsoft.com/office/officeart/2018/2/layout/IconVerticalSolidList"/>
    <dgm:cxn modelId="{06B5A448-F5D6-4EF8-8027-AF55ADC4565D}" type="presOf" srcId="{E1CF34E6-C3D1-425A-8CFC-4CB4B5469EC8}" destId="{856823B3-1037-4089-B82E-B75D2A06E686}" srcOrd="0" destOrd="1" presId="urn:microsoft.com/office/officeart/2018/2/layout/IconVerticalSolidList"/>
    <dgm:cxn modelId="{42E7045C-52D5-4946-9721-42F89718FB38}" srcId="{5AEC633B-ED1A-419E-BBBD-431E94B723FB}" destId="{E1CF34E6-C3D1-425A-8CFC-4CB4B5469EC8}" srcOrd="1" destOrd="0" parTransId="{ED27530E-3AEB-461D-AFE0-FF56D76D0A9E}" sibTransId="{F26E024C-77FB-41B2-9128-C5AC91F378B9}"/>
    <dgm:cxn modelId="{9C600D64-37EB-4F2F-B680-862D5DD74B07}" type="presOf" srcId="{69B3F782-4421-49A9-88F1-7D7713AC0F95}" destId="{856823B3-1037-4089-B82E-B75D2A06E686}" srcOrd="0" destOrd="3" presId="urn:microsoft.com/office/officeart/2018/2/layout/IconVerticalSolidList"/>
    <dgm:cxn modelId="{C55A1A76-A15B-4C10-BFA9-314B52DE6E4D}" type="presOf" srcId="{5AEC633B-ED1A-419E-BBBD-431E94B723FB}" destId="{DEA8AB17-9325-437D-99D4-3C6AA2BE1A79}" srcOrd="0" destOrd="0" presId="urn:microsoft.com/office/officeart/2018/2/layout/IconVerticalSolidList"/>
    <dgm:cxn modelId="{FC2CABDA-0090-47C5-A205-8C6A106E36EE}" srcId="{A7C6FFD9-5744-4E6D-BECC-014CCBA6E54A}" destId="{5AEC633B-ED1A-419E-BBBD-431E94B723FB}" srcOrd="0" destOrd="0" parTransId="{6D5F6C23-3218-464B-88A0-766B3F979D5F}" sibTransId="{83A6D0F2-6813-4F15-8436-22EF2F19F8DE}"/>
    <dgm:cxn modelId="{7AFDF7DC-3B93-4EA4-87F7-3F888003389C}" srcId="{5AEC633B-ED1A-419E-BBBD-431E94B723FB}" destId="{C6A51BBD-9C9B-4613-9362-4207ABAB61CE}" srcOrd="0" destOrd="0" parTransId="{7968FD72-105C-43E2-9978-8EF8CBF9815F}" sibTransId="{142EFDB5-82FD-4CF8-94A8-3DD4708D0BED}"/>
    <dgm:cxn modelId="{8D0A85E7-AD4E-49DB-B0C2-6B6E74861814}" type="presOf" srcId="{A7C6FFD9-5744-4E6D-BECC-014CCBA6E54A}" destId="{39BCFA3A-4D37-470B-95F5-AD2C29B6D82B}" srcOrd="0" destOrd="0" presId="urn:microsoft.com/office/officeart/2018/2/layout/IconVerticalSolidList"/>
    <dgm:cxn modelId="{1715E9ED-363A-4C09-B3F5-15B99919ED2C}" srcId="{5AEC633B-ED1A-419E-BBBD-431E94B723FB}" destId="{7B4858D4-0781-4CCF-A5FE-BD3616133F3C}" srcOrd="2" destOrd="0" parTransId="{2F25A59B-B132-497B-A030-9ABAC3CDC8EE}" sibTransId="{A948A7B6-89A6-42A3-ABA7-2C562D313E53}"/>
    <dgm:cxn modelId="{C243D6FC-82B6-4EE8-9ED0-3EDBCFD30019}" type="presOf" srcId="{C6A51BBD-9C9B-4613-9362-4207ABAB61CE}" destId="{856823B3-1037-4089-B82E-B75D2A06E686}" srcOrd="0" destOrd="0" presId="urn:microsoft.com/office/officeart/2018/2/layout/IconVerticalSolidList"/>
    <dgm:cxn modelId="{DD59E7FD-3022-484A-B94A-7D6798F05D6F}" srcId="{A7C6FFD9-5744-4E6D-BECC-014CCBA6E54A}" destId="{3CA4AA31-12BD-42BF-B888-A7A44B3BA78A}" srcOrd="1" destOrd="0" parTransId="{C9C2FE37-B0AE-472B-BBA0-62AEE863A490}" sibTransId="{657604FB-3F1A-4077-8AAA-4A071CD0145A}"/>
    <dgm:cxn modelId="{24B95D1C-9DBB-41AE-BE79-5B31A09BB644}" type="presParOf" srcId="{39BCFA3A-4D37-470B-95F5-AD2C29B6D82B}" destId="{CDC625F1-ADF6-44FF-98DE-87808505F7DE}" srcOrd="0" destOrd="0" presId="urn:microsoft.com/office/officeart/2018/2/layout/IconVerticalSolidList"/>
    <dgm:cxn modelId="{498DBAAC-DDC1-4DA7-A47E-12EDBA777931}" type="presParOf" srcId="{CDC625F1-ADF6-44FF-98DE-87808505F7DE}" destId="{025DEAD7-8CB6-4DA0-B0B5-470F8C8B97BA}" srcOrd="0" destOrd="0" presId="urn:microsoft.com/office/officeart/2018/2/layout/IconVerticalSolidList"/>
    <dgm:cxn modelId="{3C2026BD-6E31-465E-972E-CAE0374E62B8}" type="presParOf" srcId="{CDC625F1-ADF6-44FF-98DE-87808505F7DE}" destId="{8BAFED27-7D89-4155-ADB8-C852B830EAB4}" srcOrd="1" destOrd="0" presId="urn:microsoft.com/office/officeart/2018/2/layout/IconVerticalSolidList"/>
    <dgm:cxn modelId="{A57169D7-1D98-4CCA-84BF-77123109205F}" type="presParOf" srcId="{CDC625F1-ADF6-44FF-98DE-87808505F7DE}" destId="{4A657172-44A3-4A3B-912F-DB48334C14F0}" srcOrd="2" destOrd="0" presId="urn:microsoft.com/office/officeart/2018/2/layout/IconVerticalSolidList"/>
    <dgm:cxn modelId="{E02F7AD0-10AD-4C9C-B461-567DCED5BDEA}" type="presParOf" srcId="{CDC625F1-ADF6-44FF-98DE-87808505F7DE}" destId="{DEA8AB17-9325-437D-99D4-3C6AA2BE1A79}" srcOrd="3" destOrd="0" presId="urn:microsoft.com/office/officeart/2018/2/layout/IconVerticalSolidList"/>
    <dgm:cxn modelId="{BD431EB6-5ECA-493C-8BED-F04E032CA28D}" type="presParOf" srcId="{CDC625F1-ADF6-44FF-98DE-87808505F7DE}" destId="{856823B3-1037-4089-B82E-B75D2A06E686}" srcOrd="4" destOrd="0" presId="urn:microsoft.com/office/officeart/2018/2/layout/IconVerticalSolidList"/>
    <dgm:cxn modelId="{1A0D1BAE-9F23-4121-813B-F45B9833D7E0}" type="presParOf" srcId="{39BCFA3A-4D37-470B-95F5-AD2C29B6D82B}" destId="{A35113C2-E7D1-453C-B116-C1B7E43AF70F}" srcOrd="1" destOrd="0" presId="urn:microsoft.com/office/officeart/2018/2/layout/IconVerticalSolidList"/>
    <dgm:cxn modelId="{8604EA6C-2412-4145-8CA5-3781D0844AF1}" type="presParOf" srcId="{39BCFA3A-4D37-470B-95F5-AD2C29B6D82B}" destId="{C19E6127-662F-4E7F-BB2C-783D65E08BD3}" srcOrd="2" destOrd="0" presId="urn:microsoft.com/office/officeart/2018/2/layout/IconVerticalSolidList"/>
    <dgm:cxn modelId="{CA2FDCCE-3E5D-41F6-A208-55F8E97D9AFA}" type="presParOf" srcId="{C19E6127-662F-4E7F-BB2C-783D65E08BD3}" destId="{D3BCE3EE-48F5-4098-9237-235E03A26A3E}" srcOrd="0" destOrd="0" presId="urn:microsoft.com/office/officeart/2018/2/layout/IconVerticalSolidList"/>
    <dgm:cxn modelId="{8AA7C321-AA4B-4DEF-861A-EE296E66FB4E}" type="presParOf" srcId="{C19E6127-662F-4E7F-BB2C-783D65E08BD3}" destId="{20A7BAEB-1F19-4C28-859B-C968EA02ACE7}" srcOrd="1" destOrd="0" presId="urn:microsoft.com/office/officeart/2018/2/layout/IconVerticalSolidList"/>
    <dgm:cxn modelId="{1CC70B02-2762-405D-8160-E79956FC27EF}" type="presParOf" srcId="{C19E6127-662F-4E7F-BB2C-783D65E08BD3}" destId="{0EF167A7-72E4-448B-86D0-A1B436B32CF4}" srcOrd="2" destOrd="0" presId="urn:microsoft.com/office/officeart/2018/2/layout/IconVerticalSolidList"/>
    <dgm:cxn modelId="{24C5257A-9EDB-43BE-B6B5-AE0D2FECEE2C}" type="presParOf" srcId="{C19E6127-662F-4E7F-BB2C-783D65E08BD3}" destId="{C07E2FB8-1570-4097-83E8-93D28A7485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0F06CF-A338-401D-8E01-AD5EA7593F2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9BDB41-E864-43DB-873B-B83729738BE7}">
      <dgm:prSet/>
      <dgm:spPr/>
      <dgm:t>
        <a:bodyPr/>
        <a:lstStyle/>
        <a:p>
          <a:r>
            <a:rPr lang="en-US"/>
            <a:t>Le SDN pilote aussi les fonctions avancées des routeurs :</a:t>
          </a:r>
        </a:p>
      </dgm:t>
    </dgm:pt>
    <dgm:pt modelId="{983B0B21-99DC-4CBC-AE8F-8B94398B62D2}" type="parTrans" cxnId="{8279CEDF-9920-435B-AB02-6FEFE081E2FC}">
      <dgm:prSet/>
      <dgm:spPr/>
      <dgm:t>
        <a:bodyPr/>
        <a:lstStyle/>
        <a:p>
          <a:endParaRPr lang="en-US"/>
        </a:p>
      </dgm:t>
    </dgm:pt>
    <dgm:pt modelId="{3F80D57F-5BEE-44DD-B742-1F0AA9F59D65}" type="sibTrans" cxnId="{8279CEDF-9920-435B-AB02-6FEFE081E2FC}">
      <dgm:prSet/>
      <dgm:spPr/>
      <dgm:t>
        <a:bodyPr/>
        <a:lstStyle/>
        <a:p>
          <a:endParaRPr lang="en-US"/>
        </a:p>
      </dgm:t>
    </dgm:pt>
    <dgm:pt modelId="{7E84DF19-8490-4ABB-BE42-77B7BBD3FC65}">
      <dgm:prSet/>
      <dgm:spPr/>
      <dgm:t>
        <a:bodyPr/>
        <a:lstStyle/>
        <a:p>
          <a:r>
            <a:rPr lang="en-US"/>
            <a:t>Politique de routage (OSPF, BGP)</a:t>
          </a:r>
        </a:p>
      </dgm:t>
    </dgm:pt>
    <dgm:pt modelId="{12D876D0-3765-40B8-90E9-28395DE8529F}" type="parTrans" cxnId="{342DEB5C-94A1-4EF9-8208-CD4C588A08FC}">
      <dgm:prSet/>
      <dgm:spPr/>
      <dgm:t>
        <a:bodyPr/>
        <a:lstStyle/>
        <a:p>
          <a:endParaRPr lang="en-US"/>
        </a:p>
      </dgm:t>
    </dgm:pt>
    <dgm:pt modelId="{8F4259C9-A361-4319-AA7F-B7D32EF88352}" type="sibTrans" cxnId="{342DEB5C-94A1-4EF9-8208-CD4C588A08FC}">
      <dgm:prSet/>
      <dgm:spPr/>
      <dgm:t>
        <a:bodyPr/>
        <a:lstStyle/>
        <a:p>
          <a:endParaRPr lang="en-US"/>
        </a:p>
      </dgm:t>
    </dgm:pt>
    <dgm:pt modelId="{7CA09C77-B5AA-498A-90EF-F10757554FBA}">
      <dgm:prSet/>
      <dgm:spPr/>
      <dgm:t>
        <a:bodyPr/>
        <a:lstStyle/>
        <a:p>
          <a:r>
            <a:rPr lang="en-US"/>
            <a:t>Encapsulation (VXLAN, MPLS, GRE)</a:t>
          </a:r>
        </a:p>
      </dgm:t>
    </dgm:pt>
    <dgm:pt modelId="{6BAD9583-2415-4473-A04A-AC68E1D4ACCC}" type="parTrans" cxnId="{CD7BD80C-79E3-4728-B2A7-96C0C1D8FBB5}">
      <dgm:prSet/>
      <dgm:spPr/>
      <dgm:t>
        <a:bodyPr/>
        <a:lstStyle/>
        <a:p>
          <a:endParaRPr lang="en-US"/>
        </a:p>
      </dgm:t>
    </dgm:pt>
    <dgm:pt modelId="{80DB27FF-1CBC-45EA-A99E-376152601D42}" type="sibTrans" cxnId="{CD7BD80C-79E3-4728-B2A7-96C0C1D8FBB5}">
      <dgm:prSet/>
      <dgm:spPr/>
      <dgm:t>
        <a:bodyPr/>
        <a:lstStyle/>
        <a:p>
          <a:endParaRPr lang="en-US"/>
        </a:p>
      </dgm:t>
    </dgm:pt>
    <dgm:pt modelId="{D60DACE9-E9AF-4C4C-A28D-364A2555AD5D}">
      <dgm:prSet/>
      <dgm:spPr/>
      <dgm:t>
        <a:bodyPr/>
        <a:lstStyle/>
        <a:p>
          <a:r>
            <a:rPr lang="en-US"/>
            <a:t>Routage basé sur l’application ou le contexte utilisateur</a:t>
          </a:r>
        </a:p>
      </dgm:t>
    </dgm:pt>
    <dgm:pt modelId="{EFCE2AD6-F711-40B0-9D52-DA0DFC47E534}" type="parTrans" cxnId="{ED1806D2-9801-4C51-9F66-652EF7072EDC}">
      <dgm:prSet/>
      <dgm:spPr/>
      <dgm:t>
        <a:bodyPr/>
        <a:lstStyle/>
        <a:p>
          <a:endParaRPr lang="en-US"/>
        </a:p>
      </dgm:t>
    </dgm:pt>
    <dgm:pt modelId="{99740558-9FDA-4257-804A-6343439656A0}" type="sibTrans" cxnId="{ED1806D2-9801-4C51-9F66-652EF7072EDC}">
      <dgm:prSet/>
      <dgm:spPr/>
      <dgm:t>
        <a:bodyPr/>
        <a:lstStyle/>
        <a:p>
          <a:endParaRPr lang="en-US"/>
        </a:p>
      </dgm:t>
    </dgm:pt>
    <dgm:pt modelId="{99A3A0C5-7CFD-4270-A00C-B1F7F62395A1}">
      <dgm:prSet/>
      <dgm:spPr/>
      <dgm:t>
        <a:bodyPr/>
        <a:lstStyle/>
        <a:p>
          <a:r>
            <a:rPr lang="en-US" b="1"/>
            <a:t>Exemple :</a:t>
          </a:r>
          <a:r>
            <a:rPr lang="en-US"/>
            <a:t> forcer le trafic voix vers un lien WAN spécifique avec un chemin de secours automatique</a:t>
          </a:r>
        </a:p>
      </dgm:t>
    </dgm:pt>
    <dgm:pt modelId="{4A827014-B381-4AF5-B116-821500640329}" type="parTrans" cxnId="{BBA4C195-BFEE-41E0-97EC-D6DFA911C86A}">
      <dgm:prSet/>
      <dgm:spPr/>
      <dgm:t>
        <a:bodyPr/>
        <a:lstStyle/>
        <a:p>
          <a:endParaRPr lang="en-US"/>
        </a:p>
      </dgm:t>
    </dgm:pt>
    <dgm:pt modelId="{DEA06A8E-62B1-4D51-A26A-BEA9D5470DE7}" type="sibTrans" cxnId="{BBA4C195-BFEE-41E0-97EC-D6DFA911C86A}">
      <dgm:prSet/>
      <dgm:spPr/>
      <dgm:t>
        <a:bodyPr/>
        <a:lstStyle/>
        <a:p>
          <a:endParaRPr lang="en-US"/>
        </a:p>
      </dgm:t>
    </dgm:pt>
    <dgm:pt modelId="{D8951F20-694D-8644-99A5-B740C6462EAE}" type="pres">
      <dgm:prSet presAssocID="{C10F06CF-A338-401D-8E01-AD5EA7593F2D}" presName="linear" presStyleCnt="0">
        <dgm:presLayoutVars>
          <dgm:animLvl val="lvl"/>
          <dgm:resizeHandles val="exact"/>
        </dgm:presLayoutVars>
      </dgm:prSet>
      <dgm:spPr/>
    </dgm:pt>
    <dgm:pt modelId="{A859DE48-9675-704F-AC56-96530D2FC926}" type="pres">
      <dgm:prSet presAssocID="{DB9BDB41-E864-43DB-873B-B83729738B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33C6EF-1F47-BE40-B41F-13B41E82ECE4}" type="pres">
      <dgm:prSet presAssocID="{DB9BDB41-E864-43DB-873B-B83729738BE7}" presName="childText" presStyleLbl="revTx" presStyleIdx="0" presStyleCnt="1">
        <dgm:presLayoutVars>
          <dgm:bulletEnabled val="1"/>
        </dgm:presLayoutVars>
      </dgm:prSet>
      <dgm:spPr/>
    </dgm:pt>
    <dgm:pt modelId="{31417CB0-5FB9-AF4A-8144-7325E948F0BE}" type="pres">
      <dgm:prSet presAssocID="{99A3A0C5-7CFD-4270-A00C-B1F7F62395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7BD80C-79E3-4728-B2A7-96C0C1D8FBB5}" srcId="{DB9BDB41-E864-43DB-873B-B83729738BE7}" destId="{7CA09C77-B5AA-498A-90EF-F10757554FBA}" srcOrd="1" destOrd="0" parTransId="{6BAD9583-2415-4473-A04A-AC68E1D4ACCC}" sibTransId="{80DB27FF-1CBC-45EA-A99E-376152601D42}"/>
    <dgm:cxn modelId="{6A41D137-2DB1-234B-9986-804B61033DB5}" type="presOf" srcId="{DB9BDB41-E864-43DB-873B-B83729738BE7}" destId="{A859DE48-9675-704F-AC56-96530D2FC926}" srcOrd="0" destOrd="0" presId="urn:microsoft.com/office/officeart/2005/8/layout/vList2"/>
    <dgm:cxn modelId="{342DEB5C-94A1-4EF9-8208-CD4C588A08FC}" srcId="{DB9BDB41-E864-43DB-873B-B83729738BE7}" destId="{7E84DF19-8490-4ABB-BE42-77B7BBD3FC65}" srcOrd="0" destOrd="0" parTransId="{12D876D0-3765-40B8-90E9-28395DE8529F}" sibTransId="{8F4259C9-A361-4319-AA7F-B7D32EF88352}"/>
    <dgm:cxn modelId="{EAACF36F-7426-7643-A5A0-C1112A57C713}" type="presOf" srcId="{D60DACE9-E9AF-4C4C-A28D-364A2555AD5D}" destId="{BD33C6EF-1F47-BE40-B41F-13B41E82ECE4}" srcOrd="0" destOrd="2" presId="urn:microsoft.com/office/officeart/2005/8/layout/vList2"/>
    <dgm:cxn modelId="{CFCAA17C-A61C-4048-B144-4403E19A9132}" type="presOf" srcId="{7E84DF19-8490-4ABB-BE42-77B7BBD3FC65}" destId="{BD33C6EF-1F47-BE40-B41F-13B41E82ECE4}" srcOrd="0" destOrd="0" presId="urn:microsoft.com/office/officeart/2005/8/layout/vList2"/>
    <dgm:cxn modelId="{BBA4C195-BFEE-41E0-97EC-D6DFA911C86A}" srcId="{C10F06CF-A338-401D-8E01-AD5EA7593F2D}" destId="{99A3A0C5-7CFD-4270-A00C-B1F7F62395A1}" srcOrd="1" destOrd="0" parTransId="{4A827014-B381-4AF5-B116-821500640329}" sibTransId="{DEA06A8E-62B1-4D51-A26A-BEA9D5470DE7}"/>
    <dgm:cxn modelId="{251088B9-2291-AD43-93E4-7D5AE4E4A9C2}" type="presOf" srcId="{7CA09C77-B5AA-498A-90EF-F10757554FBA}" destId="{BD33C6EF-1F47-BE40-B41F-13B41E82ECE4}" srcOrd="0" destOrd="1" presId="urn:microsoft.com/office/officeart/2005/8/layout/vList2"/>
    <dgm:cxn modelId="{BBA809C3-1A29-EF44-8307-AFDC6411E7F3}" type="presOf" srcId="{C10F06CF-A338-401D-8E01-AD5EA7593F2D}" destId="{D8951F20-694D-8644-99A5-B740C6462EAE}" srcOrd="0" destOrd="0" presId="urn:microsoft.com/office/officeart/2005/8/layout/vList2"/>
    <dgm:cxn modelId="{ED1806D2-9801-4C51-9F66-652EF7072EDC}" srcId="{DB9BDB41-E864-43DB-873B-B83729738BE7}" destId="{D60DACE9-E9AF-4C4C-A28D-364A2555AD5D}" srcOrd="2" destOrd="0" parTransId="{EFCE2AD6-F711-40B0-9D52-DA0DFC47E534}" sibTransId="{99740558-9FDA-4257-804A-6343439656A0}"/>
    <dgm:cxn modelId="{8279CEDF-9920-435B-AB02-6FEFE081E2FC}" srcId="{C10F06CF-A338-401D-8E01-AD5EA7593F2D}" destId="{DB9BDB41-E864-43DB-873B-B83729738BE7}" srcOrd="0" destOrd="0" parTransId="{983B0B21-99DC-4CBC-AE8F-8B94398B62D2}" sibTransId="{3F80D57F-5BEE-44DD-B742-1F0AA9F59D65}"/>
    <dgm:cxn modelId="{0E688CF6-47E1-0748-B3E1-97DA82023D7D}" type="presOf" srcId="{99A3A0C5-7CFD-4270-A00C-B1F7F62395A1}" destId="{31417CB0-5FB9-AF4A-8144-7325E948F0BE}" srcOrd="0" destOrd="0" presId="urn:microsoft.com/office/officeart/2005/8/layout/vList2"/>
    <dgm:cxn modelId="{04ED05DC-FB51-E74B-BA56-D018DC960719}" type="presParOf" srcId="{D8951F20-694D-8644-99A5-B740C6462EAE}" destId="{A859DE48-9675-704F-AC56-96530D2FC926}" srcOrd="0" destOrd="0" presId="urn:microsoft.com/office/officeart/2005/8/layout/vList2"/>
    <dgm:cxn modelId="{A68DEFD9-A812-4D47-86D4-BE733619C2EC}" type="presParOf" srcId="{D8951F20-694D-8644-99A5-B740C6462EAE}" destId="{BD33C6EF-1F47-BE40-B41F-13B41E82ECE4}" srcOrd="1" destOrd="0" presId="urn:microsoft.com/office/officeart/2005/8/layout/vList2"/>
    <dgm:cxn modelId="{DA2196D7-B31A-AF4A-8F56-E7A44D74D42D}" type="presParOf" srcId="{D8951F20-694D-8644-99A5-B740C6462EAE}" destId="{31417CB0-5FB9-AF4A-8144-7325E948F0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16FAF34-47CF-47EB-AC09-838437B61B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2202BE-C79D-449B-981C-1120D6F67286}">
      <dgm:prSet/>
      <dgm:spPr/>
      <dgm:t>
        <a:bodyPr/>
        <a:lstStyle/>
        <a:p>
          <a:r>
            <a:rPr lang="en-US"/>
            <a:t>Le SDN permet une </a:t>
          </a:r>
          <a:r>
            <a:rPr lang="en-US" b="1"/>
            <a:t>orchestration complète</a:t>
          </a:r>
          <a:r>
            <a:rPr lang="en-US"/>
            <a:t> de services réseau :</a:t>
          </a:r>
        </a:p>
      </dgm:t>
    </dgm:pt>
    <dgm:pt modelId="{3A93E47A-4BE2-4237-A74E-E0631E57FD07}" type="parTrans" cxnId="{E6972738-372B-410A-8F9A-D7EED3B7CD1A}">
      <dgm:prSet/>
      <dgm:spPr/>
      <dgm:t>
        <a:bodyPr/>
        <a:lstStyle/>
        <a:p>
          <a:endParaRPr lang="en-US"/>
        </a:p>
      </dgm:t>
    </dgm:pt>
    <dgm:pt modelId="{7E08CE7F-E783-46F1-AE39-FA00438D1384}" type="sibTrans" cxnId="{E6972738-372B-410A-8F9A-D7EED3B7CD1A}">
      <dgm:prSet/>
      <dgm:spPr/>
      <dgm:t>
        <a:bodyPr/>
        <a:lstStyle/>
        <a:p>
          <a:endParaRPr lang="en-US"/>
        </a:p>
      </dgm:t>
    </dgm:pt>
    <dgm:pt modelId="{CF43FB13-C68C-427C-9253-B6DC1E7335FC}">
      <dgm:prSet/>
      <dgm:spPr/>
      <dgm:t>
        <a:bodyPr/>
        <a:lstStyle/>
        <a:p>
          <a:r>
            <a:rPr lang="en-US"/>
            <a:t>Load-balancing applicatif</a:t>
          </a:r>
        </a:p>
      </dgm:t>
    </dgm:pt>
    <dgm:pt modelId="{203A939A-C4CD-42E2-861F-035D63C9AF1B}" type="parTrans" cxnId="{3205527E-0B74-4608-AF84-92F6BB9CE505}">
      <dgm:prSet/>
      <dgm:spPr/>
      <dgm:t>
        <a:bodyPr/>
        <a:lstStyle/>
        <a:p>
          <a:endParaRPr lang="en-US"/>
        </a:p>
      </dgm:t>
    </dgm:pt>
    <dgm:pt modelId="{3545D783-F4E1-48F3-BB1D-ED40F7E617A9}" type="sibTrans" cxnId="{3205527E-0B74-4608-AF84-92F6BB9CE505}">
      <dgm:prSet/>
      <dgm:spPr/>
      <dgm:t>
        <a:bodyPr/>
        <a:lstStyle/>
        <a:p>
          <a:endParaRPr lang="en-US"/>
        </a:p>
      </dgm:t>
    </dgm:pt>
    <dgm:pt modelId="{48FFA5DA-38E3-4BFE-92EF-4AAF7F329A62}">
      <dgm:prSet/>
      <dgm:spPr/>
      <dgm:t>
        <a:bodyPr/>
        <a:lstStyle/>
        <a:p>
          <a:r>
            <a:rPr lang="en-US"/>
            <a:t>Firewalling dynamique (contrôle basé sur utilisateur, appli ou heure)</a:t>
          </a:r>
        </a:p>
      </dgm:t>
    </dgm:pt>
    <dgm:pt modelId="{5D2C28AB-C90C-42E5-B519-47FB54B36041}" type="parTrans" cxnId="{825FE091-8E98-4CE2-8C30-A6DCA6BB0CFD}">
      <dgm:prSet/>
      <dgm:spPr/>
      <dgm:t>
        <a:bodyPr/>
        <a:lstStyle/>
        <a:p>
          <a:endParaRPr lang="en-US"/>
        </a:p>
      </dgm:t>
    </dgm:pt>
    <dgm:pt modelId="{090B3072-F42D-433E-9263-6CF4F5469C60}" type="sibTrans" cxnId="{825FE091-8E98-4CE2-8C30-A6DCA6BB0CFD}">
      <dgm:prSet/>
      <dgm:spPr/>
      <dgm:t>
        <a:bodyPr/>
        <a:lstStyle/>
        <a:p>
          <a:endParaRPr lang="en-US"/>
        </a:p>
      </dgm:t>
    </dgm:pt>
    <dgm:pt modelId="{0619B33D-A262-443B-96E2-82F13EED45B8}">
      <dgm:prSet/>
      <dgm:spPr/>
      <dgm:t>
        <a:bodyPr/>
        <a:lstStyle/>
        <a:p>
          <a:r>
            <a:rPr lang="en-US"/>
            <a:t>Routage applicatif ou contextuel</a:t>
          </a:r>
        </a:p>
      </dgm:t>
    </dgm:pt>
    <dgm:pt modelId="{BD996E7F-D575-4350-8BE7-EF78B2F52216}" type="parTrans" cxnId="{0B99D0AE-D06F-4538-AEA4-6944A7577F8C}">
      <dgm:prSet/>
      <dgm:spPr/>
      <dgm:t>
        <a:bodyPr/>
        <a:lstStyle/>
        <a:p>
          <a:endParaRPr lang="en-US"/>
        </a:p>
      </dgm:t>
    </dgm:pt>
    <dgm:pt modelId="{3AF2E15F-658A-43DA-AA60-D974D7063670}" type="sibTrans" cxnId="{0B99D0AE-D06F-4538-AEA4-6944A7577F8C}">
      <dgm:prSet/>
      <dgm:spPr/>
      <dgm:t>
        <a:bodyPr/>
        <a:lstStyle/>
        <a:p>
          <a:endParaRPr lang="en-US"/>
        </a:p>
      </dgm:t>
    </dgm:pt>
    <dgm:pt modelId="{7A5B4274-C840-4A8F-9E4B-E8834F92688A}">
      <dgm:prSet/>
      <dgm:spPr/>
      <dgm:t>
        <a:bodyPr/>
        <a:lstStyle/>
        <a:p>
          <a:r>
            <a:rPr lang="en-US" b="1"/>
            <a:t>Bénéfice :</a:t>
          </a:r>
          <a:r>
            <a:rPr lang="en-US"/>
            <a:t> centraliser toutes les politiques réseau et sécurité dans une seule interface contrôleur.</a:t>
          </a:r>
        </a:p>
      </dgm:t>
    </dgm:pt>
    <dgm:pt modelId="{F204759F-9C56-427C-B465-1DA814CB5305}" type="parTrans" cxnId="{BE7B459C-5817-410B-8546-BA704310DCBF}">
      <dgm:prSet/>
      <dgm:spPr/>
      <dgm:t>
        <a:bodyPr/>
        <a:lstStyle/>
        <a:p>
          <a:endParaRPr lang="en-US"/>
        </a:p>
      </dgm:t>
    </dgm:pt>
    <dgm:pt modelId="{9B04B3B8-3DAB-4E59-86BB-E328D1F51041}" type="sibTrans" cxnId="{BE7B459C-5817-410B-8546-BA704310DCBF}">
      <dgm:prSet/>
      <dgm:spPr/>
      <dgm:t>
        <a:bodyPr/>
        <a:lstStyle/>
        <a:p>
          <a:endParaRPr lang="en-US"/>
        </a:p>
      </dgm:t>
    </dgm:pt>
    <dgm:pt modelId="{736809DD-6F07-4444-B91D-5E4D14E3E537}" type="pres">
      <dgm:prSet presAssocID="{216FAF34-47CF-47EB-AC09-838437B61B07}" presName="linear" presStyleCnt="0">
        <dgm:presLayoutVars>
          <dgm:animLvl val="lvl"/>
          <dgm:resizeHandles val="exact"/>
        </dgm:presLayoutVars>
      </dgm:prSet>
      <dgm:spPr/>
    </dgm:pt>
    <dgm:pt modelId="{00D8089D-4D9F-EA46-9DDD-60EA0D348D9F}" type="pres">
      <dgm:prSet presAssocID="{C52202BE-C79D-449B-981C-1120D6F672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F428A1-77FA-ED4C-80AC-EF39A55F362B}" type="pres">
      <dgm:prSet presAssocID="{C52202BE-C79D-449B-981C-1120D6F67286}" presName="childText" presStyleLbl="revTx" presStyleIdx="0" presStyleCnt="1">
        <dgm:presLayoutVars>
          <dgm:bulletEnabled val="1"/>
        </dgm:presLayoutVars>
      </dgm:prSet>
      <dgm:spPr/>
    </dgm:pt>
    <dgm:pt modelId="{700B6BA9-6BC4-9942-9EBD-CA3F62E00011}" type="pres">
      <dgm:prSet presAssocID="{7A5B4274-C840-4A8F-9E4B-E8834F9268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B7D92F-3E56-CA4E-83AC-5CB4260FAB7C}" type="presOf" srcId="{216FAF34-47CF-47EB-AC09-838437B61B07}" destId="{736809DD-6F07-4444-B91D-5E4D14E3E537}" srcOrd="0" destOrd="0" presId="urn:microsoft.com/office/officeart/2005/8/layout/vList2"/>
    <dgm:cxn modelId="{E6972738-372B-410A-8F9A-D7EED3B7CD1A}" srcId="{216FAF34-47CF-47EB-AC09-838437B61B07}" destId="{C52202BE-C79D-449B-981C-1120D6F67286}" srcOrd="0" destOrd="0" parTransId="{3A93E47A-4BE2-4237-A74E-E0631E57FD07}" sibTransId="{7E08CE7F-E783-46F1-AE39-FA00438D1384}"/>
    <dgm:cxn modelId="{BC457D44-ED75-4C42-96B4-E9B3D9949F27}" type="presOf" srcId="{7A5B4274-C840-4A8F-9E4B-E8834F92688A}" destId="{700B6BA9-6BC4-9942-9EBD-CA3F62E00011}" srcOrd="0" destOrd="0" presId="urn:microsoft.com/office/officeart/2005/8/layout/vList2"/>
    <dgm:cxn modelId="{3205527E-0B74-4608-AF84-92F6BB9CE505}" srcId="{C52202BE-C79D-449B-981C-1120D6F67286}" destId="{CF43FB13-C68C-427C-9253-B6DC1E7335FC}" srcOrd="0" destOrd="0" parTransId="{203A939A-C4CD-42E2-861F-035D63C9AF1B}" sibTransId="{3545D783-F4E1-48F3-BB1D-ED40F7E617A9}"/>
    <dgm:cxn modelId="{72A81D81-17B2-F840-98AA-2D32555AB235}" type="presOf" srcId="{0619B33D-A262-443B-96E2-82F13EED45B8}" destId="{E2F428A1-77FA-ED4C-80AC-EF39A55F362B}" srcOrd="0" destOrd="2" presId="urn:microsoft.com/office/officeart/2005/8/layout/vList2"/>
    <dgm:cxn modelId="{825FE091-8E98-4CE2-8C30-A6DCA6BB0CFD}" srcId="{C52202BE-C79D-449B-981C-1120D6F67286}" destId="{48FFA5DA-38E3-4BFE-92EF-4AAF7F329A62}" srcOrd="1" destOrd="0" parTransId="{5D2C28AB-C90C-42E5-B519-47FB54B36041}" sibTransId="{090B3072-F42D-433E-9263-6CF4F5469C60}"/>
    <dgm:cxn modelId="{BE7B459C-5817-410B-8546-BA704310DCBF}" srcId="{216FAF34-47CF-47EB-AC09-838437B61B07}" destId="{7A5B4274-C840-4A8F-9E4B-E8834F92688A}" srcOrd="1" destOrd="0" parTransId="{F204759F-9C56-427C-B465-1DA814CB5305}" sibTransId="{9B04B3B8-3DAB-4E59-86BB-E328D1F51041}"/>
    <dgm:cxn modelId="{D635669D-62A3-F34A-91A3-4797F0164BD3}" type="presOf" srcId="{48FFA5DA-38E3-4BFE-92EF-4AAF7F329A62}" destId="{E2F428A1-77FA-ED4C-80AC-EF39A55F362B}" srcOrd="0" destOrd="1" presId="urn:microsoft.com/office/officeart/2005/8/layout/vList2"/>
    <dgm:cxn modelId="{0B99D0AE-D06F-4538-AEA4-6944A7577F8C}" srcId="{C52202BE-C79D-449B-981C-1120D6F67286}" destId="{0619B33D-A262-443B-96E2-82F13EED45B8}" srcOrd="2" destOrd="0" parTransId="{BD996E7F-D575-4350-8BE7-EF78B2F52216}" sibTransId="{3AF2E15F-658A-43DA-AA60-D974D7063670}"/>
    <dgm:cxn modelId="{5B15A4B7-10BB-D443-98C2-4466DA15C839}" type="presOf" srcId="{C52202BE-C79D-449B-981C-1120D6F67286}" destId="{00D8089D-4D9F-EA46-9DDD-60EA0D348D9F}" srcOrd="0" destOrd="0" presId="urn:microsoft.com/office/officeart/2005/8/layout/vList2"/>
    <dgm:cxn modelId="{AC1631CC-3922-2C4C-89BD-F9D48056A045}" type="presOf" srcId="{CF43FB13-C68C-427C-9253-B6DC1E7335FC}" destId="{E2F428A1-77FA-ED4C-80AC-EF39A55F362B}" srcOrd="0" destOrd="0" presId="urn:microsoft.com/office/officeart/2005/8/layout/vList2"/>
    <dgm:cxn modelId="{D7FF87C0-44DD-A145-9349-692EA0AA69F3}" type="presParOf" srcId="{736809DD-6F07-4444-B91D-5E4D14E3E537}" destId="{00D8089D-4D9F-EA46-9DDD-60EA0D348D9F}" srcOrd="0" destOrd="0" presId="urn:microsoft.com/office/officeart/2005/8/layout/vList2"/>
    <dgm:cxn modelId="{4239E8AD-E2CD-404A-9D1D-A35B677B8C78}" type="presParOf" srcId="{736809DD-6F07-4444-B91D-5E4D14E3E537}" destId="{E2F428A1-77FA-ED4C-80AC-EF39A55F362B}" srcOrd="1" destOrd="0" presId="urn:microsoft.com/office/officeart/2005/8/layout/vList2"/>
    <dgm:cxn modelId="{DDAB1670-9B87-DD45-AB98-0E7EB11A6FD8}" type="presParOf" srcId="{736809DD-6F07-4444-B91D-5E4D14E3E537}" destId="{700B6BA9-6BC4-9942-9EBD-CA3F62E000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9AA0C2F-0734-4C23-AA61-B95F43CC3C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3044A1D-1CCE-44C3-A955-45C51D4A22F4}">
      <dgm:prSet/>
      <dgm:spPr/>
      <dgm:t>
        <a:bodyPr/>
        <a:lstStyle/>
        <a:p>
          <a:pPr>
            <a:defRPr cap="all"/>
          </a:pPr>
          <a:r>
            <a:rPr lang="en-US"/>
            <a:t>Résilience accrue : la panne d’un nœud n’interrompt pas le fonctionnement global</a:t>
          </a:r>
        </a:p>
      </dgm:t>
    </dgm:pt>
    <dgm:pt modelId="{CE70BE3D-5FDB-4A78-8857-8102CD2CAFCB}" type="parTrans" cxnId="{CA57C14D-776E-4B79-99F1-9606CCCD38AB}">
      <dgm:prSet/>
      <dgm:spPr/>
      <dgm:t>
        <a:bodyPr/>
        <a:lstStyle/>
        <a:p>
          <a:endParaRPr lang="en-US"/>
        </a:p>
      </dgm:t>
    </dgm:pt>
    <dgm:pt modelId="{FA112EFB-C363-4219-9290-19B4D56FBB40}" type="sibTrans" cxnId="{CA57C14D-776E-4B79-99F1-9606CCCD38AB}">
      <dgm:prSet/>
      <dgm:spPr/>
      <dgm:t>
        <a:bodyPr/>
        <a:lstStyle/>
        <a:p>
          <a:endParaRPr lang="en-US"/>
        </a:p>
      </dgm:t>
    </dgm:pt>
    <dgm:pt modelId="{C7853558-10AA-4294-8923-B41A3127A4F4}">
      <dgm:prSet/>
      <dgm:spPr/>
      <dgm:t>
        <a:bodyPr/>
        <a:lstStyle/>
        <a:p>
          <a:pPr>
            <a:defRPr cap="all"/>
          </a:pPr>
          <a:r>
            <a:rPr lang="en-US"/>
            <a:t>Performance : les données et décisions sont plus proches des utilisateurs</a:t>
          </a:r>
        </a:p>
      </dgm:t>
    </dgm:pt>
    <dgm:pt modelId="{9B726AFA-54E2-4713-B482-565EA43D67F5}" type="parTrans" cxnId="{88DC69CE-4A74-4CB8-9CCF-6AC7B4CCDB5C}">
      <dgm:prSet/>
      <dgm:spPr/>
      <dgm:t>
        <a:bodyPr/>
        <a:lstStyle/>
        <a:p>
          <a:endParaRPr lang="en-US"/>
        </a:p>
      </dgm:t>
    </dgm:pt>
    <dgm:pt modelId="{74416870-848C-4F53-AAA4-A43EA9922803}" type="sibTrans" cxnId="{88DC69CE-4A74-4CB8-9CCF-6AC7B4CCDB5C}">
      <dgm:prSet/>
      <dgm:spPr/>
      <dgm:t>
        <a:bodyPr/>
        <a:lstStyle/>
        <a:p>
          <a:endParaRPr lang="en-US"/>
        </a:p>
      </dgm:t>
    </dgm:pt>
    <dgm:pt modelId="{1A59FF8D-E0EC-4CE2-B306-741FDCD44430}" type="pres">
      <dgm:prSet presAssocID="{A9AA0C2F-0734-4C23-AA61-B95F43CC3C28}" presName="root" presStyleCnt="0">
        <dgm:presLayoutVars>
          <dgm:dir/>
          <dgm:resizeHandles val="exact"/>
        </dgm:presLayoutVars>
      </dgm:prSet>
      <dgm:spPr/>
    </dgm:pt>
    <dgm:pt modelId="{CEF826FA-04BA-43F5-BA80-9D6D2E1575F4}" type="pres">
      <dgm:prSet presAssocID="{E3044A1D-1CCE-44C3-A955-45C51D4A22F4}" presName="compNode" presStyleCnt="0"/>
      <dgm:spPr/>
    </dgm:pt>
    <dgm:pt modelId="{7F0FB6FE-C00E-437F-8581-E393F8019FE0}" type="pres">
      <dgm:prSet presAssocID="{E3044A1D-1CCE-44C3-A955-45C51D4A22F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631E29B-5746-4F31-A771-AEC0F66030D5}" type="pres">
      <dgm:prSet presAssocID="{E3044A1D-1CCE-44C3-A955-45C51D4A22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5D46DA-DC83-45C0-A6F8-29D1249AF5AA}" type="pres">
      <dgm:prSet presAssocID="{E3044A1D-1CCE-44C3-A955-45C51D4A22F4}" presName="spaceRect" presStyleCnt="0"/>
      <dgm:spPr/>
    </dgm:pt>
    <dgm:pt modelId="{0B0E6483-E5F9-4F82-B493-9E775A87CA26}" type="pres">
      <dgm:prSet presAssocID="{E3044A1D-1CCE-44C3-A955-45C51D4A22F4}" presName="textRect" presStyleLbl="revTx" presStyleIdx="0" presStyleCnt="2">
        <dgm:presLayoutVars>
          <dgm:chMax val="1"/>
          <dgm:chPref val="1"/>
        </dgm:presLayoutVars>
      </dgm:prSet>
      <dgm:spPr/>
    </dgm:pt>
    <dgm:pt modelId="{D82D2331-90F1-484E-BFBF-96567F210BCC}" type="pres">
      <dgm:prSet presAssocID="{FA112EFB-C363-4219-9290-19B4D56FBB40}" presName="sibTrans" presStyleCnt="0"/>
      <dgm:spPr/>
    </dgm:pt>
    <dgm:pt modelId="{FC26CB7D-3073-4750-8F64-FFE2F0DE879D}" type="pres">
      <dgm:prSet presAssocID="{C7853558-10AA-4294-8923-B41A3127A4F4}" presName="compNode" presStyleCnt="0"/>
      <dgm:spPr/>
    </dgm:pt>
    <dgm:pt modelId="{C5775BC9-2923-4304-8C24-D0C524999231}" type="pres">
      <dgm:prSet presAssocID="{C7853558-10AA-4294-8923-B41A3127A4F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01FB70-A7BE-40AD-A464-019C9BF3C694}" type="pres">
      <dgm:prSet presAssocID="{C7853558-10AA-4294-8923-B41A3127A4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1EF8E8-A11D-4A2E-9B5B-D85E06383E99}" type="pres">
      <dgm:prSet presAssocID="{C7853558-10AA-4294-8923-B41A3127A4F4}" presName="spaceRect" presStyleCnt="0"/>
      <dgm:spPr/>
    </dgm:pt>
    <dgm:pt modelId="{2ADDFB7C-5AA4-464F-8428-654A77B28AFA}" type="pres">
      <dgm:prSet presAssocID="{C7853558-10AA-4294-8923-B41A3127A4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770810-5828-4916-9D2E-8971F2DC0434}" type="presOf" srcId="{C7853558-10AA-4294-8923-B41A3127A4F4}" destId="{2ADDFB7C-5AA4-464F-8428-654A77B28AFA}" srcOrd="0" destOrd="0" presId="urn:microsoft.com/office/officeart/2018/5/layout/IconLeafLabelList"/>
    <dgm:cxn modelId="{CFD11321-6E49-4C2A-828D-6F3597033C9A}" type="presOf" srcId="{A9AA0C2F-0734-4C23-AA61-B95F43CC3C28}" destId="{1A59FF8D-E0EC-4CE2-B306-741FDCD44430}" srcOrd="0" destOrd="0" presId="urn:microsoft.com/office/officeart/2018/5/layout/IconLeafLabelList"/>
    <dgm:cxn modelId="{CA57C14D-776E-4B79-99F1-9606CCCD38AB}" srcId="{A9AA0C2F-0734-4C23-AA61-B95F43CC3C28}" destId="{E3044A1D-1CCE-44C3-A955-45C51D4A22F4}" srcOrd="0" destOrd="0" parTransId="{CE70BE3D-5FDB-4A78-8857-8102CD2CAFCB}" sibTransId="{FA112EFB-C363-4219-9290-19B4D56FBB40}"/>
    <dgm:cxn modelId="{ACA23B8E-0F5C-49EB-A9B9-74A67B9AFC30}" type="presOf" srcId="{E3044A1D-1CCE-44C3-A955-45C51D4A22F4}" destId="{0B0E6483-E5F9-4F82-B493-9E775A87CA26}" srcOrd="0" destOrd="0" presId="urn:microsoft.com/office/officeart/2018/5/layout/IconLeafLabelList"/>
    <dgm:cxn modelId="{88DC69CE-4A74-4CB8-9CCF-6AC7B4CCDB5C}" srcId="{A9AA0C2F-0734-4C23-AA61-B95F43CC3C28}" destId="{C7853558-10AA-4294-8923-B41A3127A4F4}" srcOrd="1" destOrd="0" parTransId="{9B726AFA-54E2-4713-B482-565EA43D67F5}" sibTransId="{74416870-848C-4F53-AAA4-A43EA9922803}"/>
    <dgm:cxn modelId="{0D972A73-E588-438E-9428-BC757F5945ED}" type="presParOf" srcId="{1A59FF8D-E0EC-4CE2-B306-741FDCD44430}" destId="{CEF826FA-04BA-43F5-BA80-9D6D2E1575F4}" srcOrd="0" destOrd="0" presId="urn:microsoft.com/office/officeart/2018/5/layout/IconLeafLabelList"/>
    <dgm:cxn modelId="{7F0A38F8-F167-4928-B479-3735CE69DD09}" type="presParOf" srcId="{CEF826FA-04BA-43F5-BA80-9D6D2E1575F4}" destId="{7F0FB6FE-C00E-437F-8581-E393F8019FE0}" srcOrd="0" destOrd="0" presId="urn:microsoft.com/office/officeart/2018/5/layout/IconLeafLabelList"/>
    <dgm:cxn modelId="{3468C1D4-5504-4929-9B94-CF52F6FB9FF3}" type="presParOf" srcId="{CEF826FA-04BA-43F5-BA80-9D6D2E1575F4}" destId="{6631E29B-5746-4F31-A771-AEC0F66030D5}" srcOrd="1" destOrd="0" presId="urn:microsoft.com/office/officeart/2018/5/layout/IconLeafLabelList"/>
    <dgm:cxn modelId="{4ECEF49F-7A29-409A-84FF-CDA877A19E41}" type="presParOf" srcId="{CEF826FA-04BA-43F5-BA80-9D6D2E1575F4}" destId="{615D46DA-DC83-45C0-A6F8-29D1249AF5AA}" srcOrd="2" destOrd="0" presId="urn:microsoft.com/office/officeart/2018/5/layout/IconLeafLabelList"/>
    <dgm:cxn modelId="{6E244C04-8F26-470D-989D-BE65CA425BE3}" type="presParOf" srcId="{CEF826FA-04BA-43F5-BA80-9D6D2E1575F4}" destId="{0B0E6483-E5F9-4F82-B493-9E775A87CA26}" srcOrd="3" destOrd="0" presId="urn:microsoft.com/office/officeart/2018/5/layout/IconLeafLabelList"/>
    <dgm:cxn modelId="{9A1E5E38-0025-48B5-AF0B-0A083AA60AD6}" type="presParOf" srcId="{1A59FF8D-E0EC-4CE2-B306-741FDCD44430}" destId="{D82D2331-90F1-484E-BFBF-96567F210BCC}" srcOrd="1" destOrd="0" presId="urn:microsoft.com/office/officeart/2018/5/layout/IconLeafLabelList"/>
    <dgm:cxn modelId="{53DE42C0-693B-4533-87FF-E9E67C950C53}" type="presParOf" srcId="{1A59FF8D-E0EC-4CE2-B306-741FDCD44430}" destId="{FC26CB7D-3073-4750-8F64-FFE2F0DE879D}" srcOrd="2" destOrd="0" presId="urn:microsoft.com/office/officeart/2018/5/layout/IconLeafLabelList"/>
    <dgm:cxn modelId="{65687ECA-68BE-4BCC-9F33-03CCA42047FC}" type="presParOf" srcId="{FC26CB7D-3073-4750-8F64-FFE2F0DE879D}" destId="{C5775BC9-2923-4304-8C24-D0C524999231}" srcOrd="0" destOrd="0" presId="urn:microsoft.com/office/officeart/2018/5/layout/IconLeafLabelList"/>
    <dgm:cxn modelId="{68DF63FD-FFAE-46D3-B5F4-0FC8948FD2C9}" type="presParOf" srcId="{FC26CB7D-3073-4750-8F64-FFE2F0DE879D}" destId="{2701FB70-A7BE-40AD-A464-019C9BF3C694}" srcOrd="1" destOrd="0" presId="urn:microsoft.com/office/officeart/2018/5/layout/IconLeafLabelList"/>
    <dgm:cxn modelId="{4AD2D711-1F12-4E98-9982-875A554070AB}" type="presParOf" srcId="{FC26CB7D-3073-4750-8F64-FFE2F0DE879D}" destId="{CB1EF8E8-A11D-4A2E-9B5B-D85E06383E99}" srcOrd="2" destOrd="0" presId="urn:microsoft.com/office/officeart/2018/5/layout/IconLeafLabelList"/>
    <dgm:cxn modelId="{E9573659-ED70-4CA9-9E54-63F0859C421A}" type="presParOf" srcId="{FC26CB7D-3073-4750-8F64-FFE2F0DE879D}" destId="{2ADDFB7C-5AA4-464F-8428-654A77B28A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7764E-C48B-4364-920A-623A7C04F6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F89C3-B5E5-459C-8A7B-3573D8AA72C7}">
      <dgm:prSet/>
      <dgm:spPr/>
      <dgm:t>
        <a:bodyPr/>
        <a:lstStyle/>
        <a:p>
          <a:r>
            <a:rPr lang="en-US" b="1"/>
            <a:t>Convergence</a:t>
          </a:r>
          <a:r>
            <a:rPr lang="en-US"/>
            <a:t> = regroupement des flux </a:t>
          </a:r>
          <a:r>
            <a:rPr lang="en-US" b="1"/>
            <a:t>voix</a:t>
          </a:r>
          <a:r>
            <a:rPr lang="en-US"/>
            <a:t>, </a:t>
          </a:r>
          <a:r>
            <a:rPr lang="en-US" b="1"/>
            <a:t>vidéo</a:t>
          </a:r>
          <a:r>
            <a:rPr lang="en-US"/>
            <a:t> et </a:t>
          </a:r>
          <a:r>
            <a:rPr lang="en-US" b="1"/>
            <a:t>données</a:t>
          </a:r>
          <a:r>
            <a:rPr lang="en-US"/>
            <a:t> sur une même infrastructure IP</a:t>
          </a:r>
        </a:p>
      </dgm:t>
    </dgm:pt>
    <dgm:pt modelId="{8181DB80-9B47-4F2E-80BC-D1F4C0DE62EC}" type="parTrans" cxnId="{E1479A8E-2A1D-4880-AF8A-CF75096DAB98}">
      <dgm:prSet/>
      <dgm:spPr/>
      <dgm:t>
        <a:bodyPr/>
        <a:lstStyle/>
        <a:p>
          <a:endParaRPr lang="en-US"/>
        </a:p>
      </dgm:t>
    </dgm:pt>
    <dgm:pt modelId="{1A905B08-693E-4CD0-B34B-95F1479693C5}" type="sibTrans" cxnId="{E1479A8E-2A1D-4880-AF8A-CF75096DAB98}">
      <dgm:prSet/>
      <dgm:spPr/>
      <dgm:t>
        <a:bodyPr/>
        <a:lstStyle/>
        <a:p>
          <a:endParaRPr lang="en-US"/>
        </a:p>
      </dgm:t>
    </dgm:pt>
    <dgm:pt modelId="{A4A34FCE-BE0E-4664-A09C-CB0D22881B9E}">
      <dgm:prSet/>
      <dgm:spPr/>
      <dgm:t>
        <a:bodyPr/>
        <a:lstStyle/>
        <a:p>
          <a:r>
            <a:rPr lang="en-US"/>
            <a:t>✅ Avant : infrastructures séparées pour chaque type de service</a:t>
          </a:r>
          <a:br>
            <a:rPr lang="en-US"/>
          </a:br>
          <a:r>
            <a:rPr lang="en-US"/>
            <a:t>✅ Aujourd’hui : mutualisation via Ethernet/IP avec segmentation logique</a:t>
          </a:r>
        </a:p>
      </dgm:t>
    </dgm:pt>
    <dgm:pt modelId="{A75C215F-3F97-4438-9B9A-91D1D39AC8E1}" type="parTrans" cxnId="{0E0B8FD1-1CFE-4B78-98AF-D27D4A0402B1}">
      <dgm:prSet/>
      <dgm:spPr/>
      <dgm:t>
        <a:bodyPr/>
        <a:lstStyle/>
        <a:p>
          <a:endParaRPr lang="en-US"/>
        </a:p>
      </dgm:t>
    </dgm:pt>
    <dgm:pt modelId="{6FFC0EE2-27ED-4A2B-BF22-B982E7664358}" type="sibTrans" cxnId="{0E0B8FD1-1CFE-4B78-98AF-D27D4A0402B1}">
      <dgm:prSet/>
      <dgm:spPr/>
      <dgm:t>
        <a:bodyPr/>
        <a:lstStyle/>
        <a:p>
          <a:endParaRPr lang="en-US"/>
        </a:p>
      </dgm:t>
    </dgm:pt>
    <dgm:pt modelId="{1EE11E5C-5FB2-CE43-9ACD-98204ABD35C5}" type="pres">
      <dgm:prSet presAssocID="{5BD7764E-C48B-4364-920A-623A7C04F67B}" presName="outerComposite" presStyleCnt="0">
        <dgm:presLayoutVars>
          <dgm:chMax val="5"/>
          <dgm:dir/>
          <dgm:resizeHandles val="exact"/>
        </dgm:presLayoutVars>
      </dgm:prSet>
      <dgm:spPr/>
    </dgm:pt>
    <dgm:pt modelId="{86CB44E9-E9CE-A54D-B260-D5E00EA7336B}" type="pres">
      <dgm:prSet presAssocID="{5BD7764E-C48B-4364-920A-623A7C04F67B}" presName="dummyMaxCanvas" presStyleCnt="0">
        <dgm:presLayoutVars/>
      </dgm:prSet>
      <dgm:spPr/>
    </dgm:pt>
    <dgm:pt modelId="{F82BD73E-14DB-4147-ACFF-770333E027F7}" type="pres">
      <dgm:prSet presAssocID="{5BD7764E-C48B-4364-920A-623A7C04F67B}" presName="TwoNodes_1" presStyleLbl="node1" presStyleIdx="0" presStyleCnt="2">
        <dgm:presLayoutVars>
          <dgm:bulletEnabled val="1"/>
        </dgm:presLayoutVars>
      </dgm:prSet>
      <dgm:spPr/>
    </dgm:pt>
    <dgm:pt modelId="{D3314501-0ED0-3346-8CE4-EFFCF741DDA9}" type="pres">
      <dgm:prSet presAssocID="{5BD7764E-C48B-4364-920A-623A7C04F67B}" presName="TwoNodes_2" presStyleLbl="node1" presStyleIdx="1" presStyleCnt="2">
        <dgm:presLayoutVars>
          <dgm:bulletEnabled val="1"/>
        </dgm:presLayoutVars>
      </dgm:prSet>
      <dgm:spPr/>
    </dgm:pt>
    <dgm:pt modelId="{171B4131-F121-714B-A4A1-0213134039C4}" type="pres">
      <dgm:prSet presAssocID="{5BD7764E-C48B-4364-920A-623A7C04F67B}" presName="TwoConn_1-2" presStyleLbl="fgAccFollowNode1" presStyleIdx="0" presStyleCnt="1">
        <dgm:presLayoutVars>
          <dgm:bulletEnabled val="1"/>
        </dgm:presLayoutVars>
      </dgm:prSet>
      <dgm:spPr/>
    </dgm:pt>
    <dgm:pt modelId="{E4BFB8B3-60F7-A349-AF4C-56DD160EA84B}" type="pres">
      <dgm:prSet presAssocID="{5BD7764E-C48B-4364-920A-623A7C04F67B}" presName="TwoNodes_1_text" presStyleLbl="node1" presStyleIdx="1" presStyleCnt="2">
        <dgm:presLayoutVars>
          <dgm:bulletEnabled val="1"/>
        </dgm:presLayoutVars>
      </dgm:prSet>
      <dgm:spPr/>
    </dgm:pt>
    <dgm:pt modelId="{C35845F2-B25A-0E49-91B4-01333A94485C}" type="pres">
      <dgm:prSet presAssocID="{5BD7764E-C48B-4364-920A-623A7C04F67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569DC00-2CA1-7545-AE33-1D53E0DACE01}" type="presOf" srcId="{BF9F89C3-B5E5-459C-8A7B-3573D8AA72C7}" destId="{F82BD73E-14DB-4147-ACFF-770333E027F7}" srcOrd="0" destOrd="0" presId="urn:microsoft.com/office/officeart/2005/8/layout/vProcess5"/>
    <dgm:cxn modelId="{7A2D493C-85DE-744C-9EE4-C0BC78392E4B}" type="presOf" srcId="{BF9F89C3-B5E5-459C-8A7B-3573D8AA72C7}" destId="{E4BFB8B3-60F7-A349-AF4C-56DD160EA84B}" srcOrd="1" destOrd="0" presId="urn:microsoft.com/office/officeart/2005/8/layout/vProcess5"/>
    <dgm:cxn modelId="{1FDDEE47-0EF0-EE42-9349-4CB77AA9CEC5}" type="presOf" srcId="{5BD7764E-C48B-4364-920A-623A7C04F67B}" destId="{1EE11E5C-5FB2-CE43-9ACD-98204ABD35C5}" srcOrd="0" destOrd="0" presId="urn:microsoft.com/office/officeart/2005/8/layout/vProcess5"/>
    <dgm:cxn modelId="{B23BF34B-090C-5E48-9220-0A4E5ACA2D9A}" type="presOf" srcId="{A4A34FCE-BE0E-4664-A09C-CB0D22881B9E}" destId="{C35845F2-B25A-0E49-91B4-01333A94485C}" srcOrd="1" destOrd="0" presId="urn:microsoft.com/office/officeart/2005/8/layout/vProcess5"/>
    <dgm:cxn modelId="{E1479A8E-2A1D-4880-AF8A-CF75096DAB98}" srcId="{5BD7764E-C48B-4364-920A-623A7C04F67B}" destId="{BF9F89C3-B5E5-459C-8A7B-3573D8AA72C7}" srcOrd="0" destOrd="0" parTransId="{8181DB80-9B47-4F2E-80BC-D1F4C0DE62EC}" sibTransId="{1A905B08-693E-4CD0-B34B-95F1479693C5}"/>
    <dgm:cxn modelId="{7B17D5C1-254B-C741-8AB2-E8ACADFC8BEC}" type="presOf" srcId="{A4A34FCE-BE0E-4664-A09C-CB0D22881B9E}" destId="{D3314501-0ED0-3346-8CE4-EFFCF741DDA9}" srcOrd="0" destOrd="0" presId="urn:microsoft.com/office/officeart/2005/8/layout/vProcess5"/>
    <dgm:cxn modelId="{0E0B8FD1-1CFE-4B78-98AF-D27D4A0402B1}" srcId="{5BD7764E-C48B-4364-920A-623A7C04F67B}" destId="{A4A34FCE-BE0E-4664-A09C-CB0D22881B9E}" srcOrd="1" destOrd="0" parTransId="{A75C215F-3F97-4438-9B9A-91D1D39AC8E1}" sibTransId="{6FFC0EE2-27ED-4A2B-BF22-B982E7664358}"/>
    <dgm:cxn modelId="{D86F5BFC-E4BE-7647-9178-C51E53ADC584}" type="presOf" srcId="{1A905B08-693E-4CD0-B34B-95F1479693C5}" destId="{171B4131-F121-714B-A4A1-0213134039C4}" srcOrd="0" destOrd="0" presId="urn:microsoft.com/office/officeart/2005/8/layout/vProcess5"/>
    <dgm:cxn modelId="{42C3F8BD-8FDA-3D46-913C-FE1B3A81EB97}" type="presParOf" srcId="{1EE11E5C-5FB2-CE43-9ACD-98204ABD35C5}" destId="{86CB44E9-E9CE-A54D-B260-D5E00EA7336B}" srcOrd="0" destOrd="0" presId="urn:microsoft.com/office/officeart/2005/8/layout/vProcess5"/>
    <dgm:cxn modelId="{0BBAA32C-56B3-804D-9E20-620C9276804A}" type="presParOf" srcId="{1EE11E5C-5FB2-CE43-9ACD-98204ABD35C5}" destId="{F82BD73E-14DB-4147-ACFF-770333E027F7}" srcOrd="1" destOrd="0" presId="urn:microsoft.com/office/officeart/2005/8/layout/vProcess5"/>
    <dgm:cxn modelId="{B6823268-75D8-394A-B793-475EB8461079}" type="presParOf" srcId="{1EE11E5C-5FB2-CE43-9ACD-98204ABD35C5}" destId="{D3314501-0ED0-3346-8CE4-EFFCF741DDA9}" srcOrd="2" destOrd="0" presId="urn:microsoft.com/office/officeart/2005/8/layout/vProcess5"/>
    <dgm:cxn modelId="{DFEF34D3-0BE9-D148-ACE2-DCEE3ECC99C1}" type="presParOf" srcId="{1EE11E5C-5FB2-CE43-9ACD-98204ABD35C5}" destId="{171B4131-F121-714B-A4A1-0213134039C4}" srcOrd="3" destOrd="0" presId="urn:microsoft.com/office/officeart/2005/8/layout/vProcess5"/>
    <dgm:cxn modelId="{194D881A-3345-D147-9A08-9A83F56ADA76}" type="presParOf" srcId="{1EE11E5C-5FB2-CE43-9ACD-98204ABD35C5}" destId="{E4BFB8B3-60F7-A349-AF4C-56DD160EA84B}" srcOrd="4" destOrd="0" presId="urn:microsoft.com/office/officeart/2005/8/layout/vProcess5"/>
    <dgm:cxn modelId="{AC64461C-3116-974F-81C4-1AB3F719E9C7}" type="presParOf" srcId="{1EE11E5C-5FB2-CE43-9ACD-98204ABD35C5}" destId="{C35845F2-B25A-0E49-91B4-01333A94485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D2F6F60-02E9-4CBB-B28B-4826FCD2B1D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B2369D-EADE-4BDB-903E-E59210F39930}">
      <dgm:prSet/>
      <dgm:spPr/>
      <dgm:t>
        <a:bodyPr/>
        <a:lstStyle/>
        <a:p>
          <a:r>
            <a:rPr lang="en-US"/>
            <a:t>Scalabilité horizontale : on ajoute des nœuds sans impacter le système global</a:t>
          </a:r>
        </a:p>
      </dgm:t>
    </dgm:pt>
    <dgm:pt modelId="{B6CB0884-E46C-49D4-B0F2-5D2EBC43C70B}" type="parTrans" cxnId="{91663FF2-A51B-4DC8-A136-460CC0C01228}">
      <dgm:prSet/>
      <dgm:spPr/>
      <dgm:t>
        <a:bodyPr/>
        <a:lstStyle/>
        <a:p>
          <a:endParaRPr lang="en-US"/>
        </a:p>
      </dgm:t>
    </dgm:pt>
    <dgm:pt modelId="{C352B33A-04E9-410D-A4AC-2DDFC63E0EA1}" type="sibTrans" cxnId="{91663FF2-A51B-4DC8-A136-460CC0C01228}">
      <dgm:prSet/>
      <dgm:spPr/>
      <dgm:t>
        <a:bodyPr/>
        <a:lstStyle/>
        <a:p>
          <a:endParaRPr lang="en-US"/>
        </a:p>
      </dgm:t>
    </dgm:pt>
    <dgm:pt modelId="{4DC0624A-B9BD-4A96-A56C-FC68066940C4}">
      <dgm:prSet/>
      <dgm:spPr/>
      <dgm:t>
        <a:bodyPr/>
        <a:lstStyle/>
        <a:p>
          <a:r>
            <a:rPr lang="en-US"/>
            <a:t>Tolérance aux pannes : indispensable dans les grandes infrastructures</a:t>
          </a:r>
        </a:p>
      </dgm:t>
    </dgm:pt>
    <dgm:pt modelId="{2997B49D-E919-4B55-815B-7F4F46FCC01F}" type="parTrans" cxnId="{907DA72D-83E7-42B9-AB30-829982C7C336}">
      <dgm:prSet/>
      <dgm:spPr/>
      <dgm:t>
        <a:bodyPr/>
        <a:lstStyle/>
        <a:p>
          <a:endParaRPr lang="en-US"/>
        </a:p>
      </dgm:t>
    </dgm:pt>
    <dgm:pt modelId="{F40F6B8E-7CCA-482C-A655-6AED74FE0B56}" type="sibTrans" cxnId="{907DA72D-83E7-42B9-AB30-829982C7C336}">
      <dgm:prSet/>
      <dgm:spPr/>
      <dgm:t>
        <a:bodyPr/>
        <a:lstStyle/>
        <a:p>
          <a:endParaRPr lang="en-US"/>
        </a:p>
      </dgm:t>
    </dgm:pt>
    <dgm:pt modelId="{316917C2-9986-4443-BA24-327B5402B777}" type="pres">
      <dgm:prSet presAssocID="{5D2F6F60-02E9-4CBB-B28B-4826FCD2B1D9}" presName="diagram" presStyleCnt="0">
        <dgm:presLayoutVars>
          <dgm:dir/>
          <dgm:resizeHandles val="exact"/>
        </dgm:presLayoutVars>
      </dgm:prSet>
      <dgm:spPr/>
    </dgm:pt>
    <dgm:pt modelId="{936B0B0C-0135-C74F-8F7A-894AAF35BF5D}" type="pres">
      <dgm:prSet presAssocID="{17B2369D-EADE-4BDB-903E-E59210F39930}" presName="node" presStyleLbl="node1" presStyleIdx="0" presStyleCnt="2">
        <dgm:presLayoutVars>
          <dgm:bulletEnabled val="1"/>
        </dgm:presLayoutVars>
      </dgm:prSet>
      <dgm:spPr/>
    </dgm:pt>
    <dgm:pt modelId="{CDFFC58B-64B5-DB49-9F1A-6C03AB8B55A5}" type="pres">
      <dgm:prSet presAssocID="{C352B33A-04E9-410D-A4AC-2DDFC63E0EA1}" presName="sibTrans" presStyleCnt="0"/>
      <dgm:spPr/>
    </dgm:pt>
    <dgm:pt modelId="{F0F9B1C9-685D-5C4F-A792-63F76F348F65}" type="pres">
      <dgm:prSet presAssocID="{4DC0624A-B9BD-4A96-A56C-FC68066940C4}" presName="node" presStyleLbl="node1" presStyleIdx="1" presStyleCnt="2">
        <dgm:presLayoutVars>
          <dgm:bulletEnabled val="1"/>
        </dgm:presLayoutVars>
      </dgm:prSet>
      <dgm:spPr/>
    </dgm:pt>
  </dgm:ptLst>
  <dgm:cxnLst>
    <dgm:cxn modelId="{850ACF01-C593-774D-A3B8-8A17DBCA4829}" type="presOf" srcId="{5D2F6F60-02E9-4CBB-B28B-4826FCD2B1D9}" destId="{316917C2-9986-4443-BA24-327B5402B777}" srcOrd="0" destOrd="0" presId="urn:microsoft.com/office/officeart/2005/8/layout/default"/>
    <dgm:cxn modelId="{907DA72D-83E7-42B9-AB30-829982C7C336}" srcId="{5D2F6F60-02E9-4CBB-B28B-4826FCD2B1D9}" destId="{4DC0624A-B9BD-4A96-A56C-FC68066940C4}" srcOrd="1" destOrd="0" parTransId="{2997B49D-E919-4B55-815B-7F4F46FCC01F}" sibTransId="{F40F6B8E-7CCA-482C-A655-6AED74FE0B56}"/>
    <dgm:cxn modelId="{3DE00B3A-B708-8843-978A-9EDDFBB9A3F9}" type="presOf" srcId="{4DC0624A-B9BD-4A96-A56C-FC68066940C4}" destId="{F0F9B1C9-685D-5C4F-A792-63F76F348F65}" srcOrd="0" destOrd="0" presId="urn:microsoft.com/office/officeart/2005/8/layout/default"/>
    <dgm:cxn modelId="{EE6B7A94-7CCF-BC4A-A873-D3CEE3ED745C}" type="presOf" srcId="{17B2369D-EADE-4BDB-903E-E59210F39930}" destId="{936B0B0C-0135-C74F-8F7A-894AAF35BF5D}" srcOrd="0" destOrd="0" presId="urn:microsoft.com/office/officeart/2005/8/layout/default"/>
    <dgm:cxn modelId="{91663FF2-A51B-4DC8-A136-460CC0C01228}" srcId="{5D2F6F60-02E9-4CBB-B28B-4826FCD2B1D9}" destId="{17B2369D-EADE-4BDB-903E-E59210F39930}" srcOrd="0" destOrd="0" parTransId="{B6CB0884-E46C-49D4-B0F2-5D2EBC43C70B}" sibTransId="{C352B33A-04E9-410D-A4AC-2DDFC63E0EA1}"/>
    <dgm:cxn modelId="{0E8BC255-48C9-4C48-9881-A9E7F1FF0C97}" type="presParOf" srcId="{316917C2-9986-4443-BA24-327B5402B777}" destId="{936B0B0C-0135-C74F-8F7A-894AAF35BF5D}" srcOrd="0" destOrd="0" presId="urn:microsoft.com/office/officeart/2005/8/layout/default"/>
    <dgm:cxn modelId="{71A32322-D57D-5A4D-9BB3-8AD9584DA144}" type="presParOf" srcId="{316917C2-9986-4443-BA24-327B5402B777}" destId="{CDFFC58B-64B5-DB49-9F1A-6C03AB8B55A5}" srcOrd="1" destOrd="0" presId="urn:microsoft.com/office/officeart/2005/8/layout/default"/>
    <dgm:cxn modelId="{2439E177-1F68-0143-886A-621836F923DC}" type="presParOf" srcId="{316917C2-9986-4443-BA24-327B5402B777}" destId="{F0F9B1C9-685D-5C4F-A792-63F76F348F6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76C3DA-9DA0-49AB-8842-905058B301D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7E898B-2E69-4E75-99A5-DECC930152A8}">
      <dgm:prSet/>
      <dgm:spPr/>
      <dgm:t>
        <a:bodyPr/>
        <a:lstStyle/>
        <a:p>
          <a:r>
            <a:rPr lang="en-US"/>
            <a:t>DNS centralisé : chaque requête va à un serveur maître → charge + latence</a:t>
          </a:r>
        </a:p>
      </dgm:t>
    </dgm:pt>
    <dgm:pt modelId="{C4C405DC-5CF8-43E8-A6FB-8F9BD6238DB7}" type="parTrans" cxnId="{251E6A73-1671-4975-8BEC-D8383A0C9E93}">
      <dgm:prSet/>
      <dgm:spPr/>
      <dgm:t>
        <a:bodyPr/>
        <a:lstStyle/>
        <a:p>
          <a:endParaRPr lang="en-US"/>
        </a:p>
      </dgm:t>
    </dgm:pt>
    <dgm:pt modelId="{E38206D1-56C9-44D4-9D0F-BE1783D78D3D}" type="sibTrans" cxnId="{251E6A73-1671-4975-8BEC-D8383A0C9E93}">
      <dgm:prSet/>
      <dgm:spPr/>
      <dgm:t>
        <a:bodyPr/>
        <a:lstStyle/>
        <a:p>
          <a:endParaRPr lang="en-US"/>
        </a:p>
      </dgm:t>
    </dgm:pt>
    <dgm:pt modelId="{AE351074-49BB-44E1-A347-ADE151A9E85F}">
      <dgm:prSet/>
      <dgm:spPr/>
      <dgm:t>
        <a:bodyPr/>
        <a:lstStyle/>
        <a:p>
          <a:r>
            <a:rPr lang="en-US"/>
            <a:t>DNS distribué : chaque région/FAI dispose de serveurs en cache → rapide, tolérant aux pannes</a:t>
          </a:r>
        </a:p>
      </dgm:t>
    </dgm:pt>
    <dgm:pt modelId="{07AD96EA-5FE5-4DC9-82B3-0183A36E244A}" type="parTrans" cxnId="{F8CBF494-0F10-4798-B858-F1AC48ED2DAC}">
      <dgm:prSet/>
      <dgm:spPr/>
      <dgm:t>
        <a:bodyPr/>
        <a:lstStyle/>
        <a:p>
          <a:endParaRPr lang="en-US"/>
        </a:p>
      </dgm:t>
    </dgm:pt>
    <dgm:pt modelId="{E0457769-3314-4126-9C63-4E1D1EF40A94}" type="sibTrans" cxnId="{F8CBF494-0F10-4798-B858-F1AC48ED2DAC}">
      <dgm:prSet/>
      <dgm:spPr/>
      <dgm:t>
        <a:bodyPr/>
        <a:lstStyle/>
        <a:p>
          <a:endParaRPr lang="en-US"/>
        </a:p>
      </dgm:t>
    </dgm:pt>
    <dgm:pt modelId="{66A53E3A-13F2-DA43-9481-C4FCE4A74860}" type="pres">
      <dgm:prSet presAssocID="{2376C3DA-9DA0-49AB-8842-905058B301D5}" presName="linear" presStyleCnt="0">
        <dgm:presLayoutVars>
          <dgm:animLvl val="lvl"/>
          <dgm:resizeHandles val="exact"/>
        </dgm:presLayoutVars>
      </dgm:prSet>
      <dgm:spPr/>
    </dgm:pt>
    <dgm:pt modelId="{B09E6F03-6955-7645-BA6B-74AE55EDFC3C}" type="pres">
      <dgm:prSet presAssocID="{3D7E898B-2E69-4E75-99A5-DECC930152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08FB81-7433-EA4A-BAC3-305A9EBB1584}" type="pres">
      <dgm:prSet presAssocID="{E38206D1-56C9-44D4-9D0F-BE1783D78D3D}" presName="spacer" presStyleCnt="0"/>
      <dgm:spPr/>
    </dgm:pt>
    <dgm:pt modelId="{22C3C263-8A15-5249-BA94-DE92371A114C}" type="pres">
      <dgm:prSet presAssocID="{AE351074-49BB-44E1-A347-ADE151A9E85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BB6C3B-AFF6-0C46-ADCD-874ED6290B33}" type="presOf" srcId="{3D7E898B-2E69-4E75-99A5-DECC930152A8}" destId="{B09E6F03-6955-7645-BA6B-74AE55EDFC3C}" srcOrd="0" destOrd="0" presId="urn:microsoft.com/office/officeart/2005/8/layout/vList2"/>
    <dgm:cxn modelId="{39479D55-0E53-E04F-A97A-004059733018}" type="presOf" srcId="{2376C3DA-9DA0-49AB-8842-905058B301D5}" destId="{66A53E3A-13F2-DA43-9481-C4FCE4A74860}" srcOrd="0" destOrd="0" presId="urn:microsoft.com/office/officeart/2005/8/layout/vList2"/>
    <dgm:cxn modelId="{251E6A73-1671-4975-8BEC-D8383A0C9E93}" srcId="{2376C3DA-9DA0-49AB-8842-905058B301D5}" destId="{3D7E898B-2E69-4E75-99A5-DECC930152A8}" srcOrd="0" destOrd="0" parTransId="{C4C405DC-5CF8-43E8-A6FB-8F9BD6238DB7}" sibTransId="{E38206D1-56C9-44D4-9D0F-BE1783D78D3D}"/>
    <dgm:cxn modelId="{F8CBF494-0F10-4798-B858-F1AC48ED2DAC}" srcId="{2376C3DA-9DA0-49AB-8842-905058B301D5}" destId="{AE351074-49BB-44E1-A347-ADE151A9E85F}" srcOrd="1" destOrd="0" parTransId="{07AD96EA-5FE5-4DC9-82B3-0183A36E244A}" sibTransId="{E0457769-3314-4126-9C63-4E1D1EF40A94}"/>
    <dgm:cxn modelId="{8ED9EDA0-DC03-D649-B3B8-BE62A008940A}" type="presOf" srcId="{AE351074-49BB-44E1-A347-ADE151A9E85F}" destId="{22C3C263-8A15-5249-BA94-DE92371A114C}" srcOrd="0" destOrd="0" presId="urn:microsoft.com/office/officeart/2005/8/layout/vList2"/>
    <dgm:cxn modelId="{988549B6-61AD-854C-8A47-B1047EBB073B}" type="presParOf" srcId="{66A53E3A-13F2-DA43-9481-C4FCE4A74860}" destId="{B09E6F03-6955-7645-BA6B-74AE55EDFC3C}" srcOrd="0" destOrd="0" presId="urn:microsoft.com/office/officeart/2005/8/layout/vList2"/>
    <dgm:cxn modelId="{148BA9EB-1E55-A446-A5F1-41B3ED91E99B}" type="presParOf" srcId="{66A53E3A-13F2-DA43-9481-C4FCE4A74860}" destId="{DB08FB81-7433-EA4A-BAC3-305A9EBB1584}" srcOrd="1" destOrd="0" presId="urn:microsoft.com/office/officeart/2005/8/layout/vList2"/>
    <dgm:cxn modelId="{B5FF46E0-B963-4343-BCCB-B1C2055F01D5}" type="presParOf" srcId="{66A53E3A-13F2-DA43-9481-C4FCE4A74860}" destId="{22C3C263-8A15-5249-BA94-DE92371A114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92D6913-04D6-40A2-A0A5-2E4AB47CDC36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956D7E-AA33-4A46-BDD1-9B2FE7C9F494}">
      <dgm:prSet/>
      <dgm:spPr/>
      <dgm:t>
        <a:bodyPr/>
        <a:lstStyle/>
        <a:p>
          <a:r>
            <a:rPr lang="en-US" b="1"/>
            <a:t>Définition :</a:t>
          </a:r>
          <a:r>
            <a:rPr lang="en-US"/>
            <a:t> tous les nœuds sont connectés à plusieurs autres, ce qui permet un acheminement dynamique.</a:t>
          </a:r>
        </a:p>
      </dgm:t>
    </dgm:pt>
    <dgm:pt modelId="{390AF2E5-E4E3-4673-9213-A01D9B56FBD8}" type="parTrans" cxnId="{9B10BC7F-001D-457D-B3E9-B90D553EA9C6}">
      <dgm:prSet/>
      <dgm:spPr/>
      <dgm:t>
        <a:bodyPr/>
        <a:lstStyle/>
        <a:p>
          <a:endParaRPr lang="en-US"/>
        </a:p>
      </dgm:t>
    </dgm:pt>
    <dgm:pt modelId="{6B6E5E2D-A66A-4F79-AD15-FF6BF55D2E0D}" type="sibTrans" cxnId="{9B10BC7F-001D-457D-B3E9-B90D553EA9C6}">
      <dgm:prSet/>
      <dgm:spPr/>
      <dgm:t>
        <a:bodyPr/>
        <a:lstStyle/>
        <a:p>
          <a:endParaRPr lang="en-US"/>
        </a:p>
      </dgm:t>
    </dgm:pt>
    <dgm:pt modelId="{C753B03F-2AB4-4134-A231-AAE937161601}">
      <dgm:prSet/>
      <dgm:spPr/>
      <dgm:t>
        <a:bodyPr/>
        <a:lstStyle/>
        <a:p>
          <a:r>
            <a:rPr lang="en-US"/>
            <a:t>Chaque nœud peut relayer le trafic d’un autre</a:t>
          </a:r>
        </a:p>
      </dgm:t>
    </dgm:pt>
    <dgm:pt modelId="{F26770E0-4213-41F7-9905-6FB907E43C88}" type="parTrans" cxnId="{75E4A80E-9A1F-444F-8672-47F2F6472742}">
      <dgm:prSet/>
      <dgm:spPr/>
      <dgm:t>
        <a:bodyPr/>
        <a:lstStyle/>
        <a:p>
          <a:endParaRPr lang="en-US"/>
        </a:p>
      </dgm:t>
    </dgm:pt>
    <dgm:pt modelId="{EF6CEB50-9579-4223-9163-055AEFA5AB60}" type="sibTrans" cxnId="{75E4A80E-9A1F-444F-8672-47F2F6472742}">
      <dgm:prSet/>
      <dgm:spPr/>
      <dgm:t>
        <a:bodyPr/>
        <a:lstStyle/>
        <a:p>
          <a:endParaRPr lang="en-US"/>
        </a:p>
      </dgm:t>
    </dgm:pt>
    <dgm:pt modelId="{30529670-58F2-43F6-89B1-DFB099C9F3D5}">
      <dgm:prSet/>
      <dgm:spPr/>
      <dgm:t>
        <a:bodyPr/>
        <a:lstStyle/>
        <a:p>
          <a:r>
            <a:rPr lang="en-US"/>
            <a:t>Le routage s’adapte aux défaillances</a:t>
          </a:r>
        </a:p>
      </dgm:t>
    </dgm:pt>
    <dgm:pt modelId="{A6CA8B86-F584-4052-BFDB-2D3BAD9A34C3}" type="parTrans" cxnId="{A3FBCFED-75F1-418E-897F-93BA3111D3FD}">
      <dgm:prSet/>
      <dgm:spPr/>
      <dgm:t>
        <a:bodyPr/>
        <a:lstStyle/>
        <a:p>
          <a:endParaRPr lang="en-US"/>
        </a:p>
      </dgm:t>
    </dgm:pt>
    <dgm:pt modelId="{CA886062-4F26-43F7-BA34-A0EC92B6540B}" type="sibTrans" cxnId="{A3FBCFED-75F1-418E-897F-93BA3111D3FD}">
      <dgm:prSet/>
      <dgm:spPr/>
      <dgm:t>
        <a:bodyPr/>
        <a:lstStyle/>
        <a:p>
          <a:endParaRPr lang="en-US"/>
        </a:p>
      </dgm:t>
    </dgm:pt>
    <dgm:pt modelId="{2EA4E4AF-4008-5F43-84EA-76002A146DC4}" type="pres">
      <dgm:prSet presAssocID="{292D6913-04D6-40A2-A0A5-2E4AB47CDC36}" presName="Name0" presStyleCnt="0">
        <dgm:presLayoutVars>
          <dgm:dir/>
          <dgm:animLvl val="lvl"/>
          <dgm:resizeHandles val="exact"/>
        </dgm:presLayoutVars>
      </dgm:prSet>
      <dgm:spPr/>
    </dgm:pt>
    <dgm:pt modelId="{2CAB9A3C-EA06-A34F-B7C1-B268F34454B8}" type="pres">
      <dgm:prSet presAssocID="{22956D7E-AA33-4A46-BDD1-9B2FE7C9F494}" presName="boxAndChildren" presStyleCnt="0"/>
      <dgm:spPr/>
    </dgm:pt>
    <dgm:pt modelId="{6B596C2C-F914-BF45-9EC3-6885459BB390}" type="pres">
      <dgm:prSet presAssocID="{22956D7E-AA33-4A46-BDD1-9B2FE7C9F494}" presName="parentTextBox" presStyleLbl="node1" presStyleIdx="0" presStyleCnt="1"/>
      <dgm:spPr/>
    </dgm:pt>
    <dgm:pt modelId="{819BC882-051C-824A-BF79-D0E89FBFDFF4}" type="pres">
      <dgm:prSet presAssocID="{22956D7E-AA33-4A46-BDD1-9B2FE7C9F494}" presName="entireBox" presStyleLbl="node1" presStyleIdx="0" presStyleCnt="1"/>
      <dgm:spPr/>
    </dgm:pt>
    <dgm:pt modelId="{2693B6AA-9C0A-6945-87F8-15E55C2DF4F6}" type="pres">
      <dgm:prSet presAssocID="{22956D7E-AA33-4A46-BDD1-9B2FE7C9F494}" presName="descendantBox" presStyleCnt="0"/>
      <dgm:spPr/>
    </dgm:pt>
    <dgm:pt modelId="{26D2A22E-1850-FC4E-A16D-E38BA615A59B}" type="pres">
      <dgm:prSet presAssocID="{C753B03F-2AB4-4134-A231-AAE937161601}" presName="childTextBox" presStyleLbl="fgAccFollowNode1" presStyleIdx="0" presStyleCnt="2">
        <dgm:presLayoutVars>
          <dgm:bulletEnabled val="1"/>
        </dgm:presLayoutVars>
      </dgm:prSet>
      <dgm:spPr/>
    </dgm:pt>
    <dgm:pt modelId="{81A13ADB-F3C0-5545-B7CC-FF202880DD0C}" type="pres">
      <dgm:prSet presAssocID="{30529670-58F2-43F6-89B1-DFB099C9F3D5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544FE306-BF81-AC4D-8ACB-0D632C1EE20F}" type="presOf" srcId="{30529670-58F2-43F6-89B1-DFB099C9F3D5}" destId="{81A13ADB-F3C0-5545-B7CC-FF202880DD0C}" srcOrd="0" destOrd="0" presId="urn:microsoft.com/office/officeart/2005/8/layout/process4"/>
    <dgm:cxn modelId="{75E4A80E-9A1F-444F-8672-47F2F6472742}" srcId="{22956D7E-AA33-4A46-BDD1-9B2FE7C9F494}" destId="{C753B03F-2AB4-4134-A231-AAE937161601}" srcOrd="0" destOrd="0" parTransId="{F26770E0-4213-41F7-9905-6FB907E43C88}" sibTransId="{EF6CEB50-9579-4223-9163-055AEFA5AB60}"/>
    <dgm:cxn modelId="{A239AE22-7D18-E543-BF64-B05E4649C83C}" type="presOf" srcId="{292D6913-04D6-40A2-A0A5-2E4AB47CDC36}" destId="{2EA4E4AF-4008-5F43-84EA-76002A146DC4}" srcOrd="0" destOrd="0" presId="urn:microsoft.com/office/officeart/2005/8/layout/process4"/>
    <dgm:cxn modelId="{9B10BC7F-001D-457D-B3E9-B90D553EA9C6}" srcId="{292D6913-04D6-40A2-A0A5-2E4AB47CDC36}" destId="{22956D7E-AA33-4A46-BDD1-9B2FE7C9F494}" srcOrd="0" destOrd="0" parTransId="{390AF2E5-E4E3-4673-9213-A01D9B56FBD8}" sibTransId="{6B6E5E2D-A66A-4F79-AD15-FF6BF55D2E0D}"/>
    <dgm:cxn modelId="{83A83BA5-2D7A-B84B-895F-67D16D60B871}" type="presOf" srcId="{22956D7E-AA33-4A46-BDD1-9B2FE7C9F494}" destId="{6B596C2C-F914-BF45-9EC3-6885459BB390}" srcOrd="0" destOrd="0" presId="urn:microsoft.com/office/officeart/2005/8/layout/process4"/>
    <dgm:cxn modelId="{780709D9-29AD-2445-A6BF-2E84325C79C6}" type="presOf" srcId="{C753B03F-2AB4-4134-A231-AAE937161601}" destId="{26D2A22E-1850-FC4E-A16D-E38BA615A59B}" srcOrd="0" destOrd="0" presId="urn:microsoft.com/office/officeart/2005/8/layout/process4"/>
    <dgm:cxn modelId="{A3FBCFED-75F1-418E-897F-93BA3111D3FD}" srcId="{22956D7E-AA33-4A46-BDD1-9B2FE7C9F494}" destId="{30529670-58F2-43F6-89B1-DFB099C9F3D5}" srcOrd="1" destOrd="0" parTransId="{A6CA8B86-F584-4052-BFDB-2D3BAD9A34C3}" sibTransId="{CA886062-4F26-43F7-BA34-A0EC92B6540B}"/>
    <dgm:cxn modelId="{86CF3BEE-877A-D641-9362-FC36C5F66C97}" type="presOf" srcId="{22956D7E-AA33-4A46-BDD1-9B2FE7C9F494}" destId="{819BC882-051C-824A-BF79-D0E89FBFDFF4}" srcOrd="1" destOrd="0" presId="urn:microsoft.com/office/officeart/2005/8/layout/process4"/>
    <dgm:cxn modelId="{7642F036-3A9C-A540-A76B-2D6924AB3EE8}" type="presParOf" srcId="{2EA4E4AF-4008-5F43-84EA-76002A146DC4}" destId="{2CAB9A3C-EA06-A34F-B7C1-B268F34454B8}" srcOrd="0" destOrd="0" presId="urn:microsoft.com/office/officeart/2005/8/layout/process4"/>
    <dgm:cxn modelId="{32CE4044-5E1B-D645-90D9-05D8FBA67217}" type="presParOf" srcId="{2CAB9A3C-EA06-A34F-B7C1-B268F34454B8}" destId="{6B596C2C-F914-BF45-9EC3-6885459BB390}" srcOrd="0" destOrd="0" presId="urn:microsoft.com/office/officeart/2005/8/layout/process4"/>
    <dgm:cxn modelId="{83AC6840-5A3F-194A-B448-C2C9DBC70DBD}" type="presParOf" srcId="{2CAB9A3C-EA06-A34F-B7C1-B268F34454B8}" destId="{819BC882-051C-824A-BF79-D0E89FBFDFF4}" srcOrd="1" destOrd="0" presId="urn:microsoft.com/office/officeart/2005/8/layout/process4"/>
    <dgm:cxn modelId="{689349AA-7DB6-264B-B7DF-754F2F629C7C}" type="presParOf" srcId="{2CAB9A3C-EA06-A34F-B7C1-B268F34454B8}" destId="{2693B6AA-9C0A-6945-87F8-15E55C2DF4F6}" srcOrd="2" destOrd="0" presId="urn:microsoft.com/office/officeart/2005/8/layout/process4"/>
    <dgm:cxn modelId="{732F6AC2-4EC9-9145-BDF8-B33C0B0DAFB6}" type="presParOf" srcId="{2693B6AA-9C0A-6945-87F8-15E55C2DF4F6}" destId="{26D2A22E-1850-FC4E-A16D-E38BA615A59B}" srcOrd="0" destOrd="0" presId="urn:microsoft.com/office/officeart/2005/8/layout/process4"/>
    <dgm:cxn modelId="{3C018D1D-66A9-C247-94B6-32A2927A8E04}" type="presParOf" srcId="{2693B6AA-9C0A-6945-87F8-15E55C2DF4F6}" destId="{81A13ADB-F3C0-5545-B7CC-FF202880DD0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6E5652A-CBD7-434F-8A1C-487323D7045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A18246-DFEF-43E8-B889-6B56A578FBDE}">
      <dgm:prSet/>
      <dgm:spPr/>
      <dgm:t>
        <a:bodyPr/>
        <a:lstStyle/>
        <a:p>
          <a:r>
            <a:rPr lang="en-US"/>
            <a:t>Utilisé dans : IoT, Wi-Fi maillé (Google Nest), réseaux militaires</a:t>
          </a:r>
        </a:p>
      </dgm:t>
    </dgm:pt>
    <dgm:pt modelId="{B18BE565-447B-428B-8044-94C59DA2F072}" type="parTrans" cxnId="{F17EACCF-F02D-4633-A6CE-28C9F9969C96}">
      <dgm:prSet/>
      <dgm:spPr/>
      <dgm:t>
        <a:bodyPr/>
        <a:lstStyle/>
        <a:p>
          <a:endParaRPr lang="en-US"/>
        </a:p>
      </dgm:t>
    </dgm:pt>
    <dgm:pt modelId="{54DF9C08-5F2E-4D57-BD41-034CAFF9937B}" type="sibTrans" cxnId="{F17EACCF-F02D-4633-A6CE-28C9F9969C96}">
      <dgm:prSet/>
      <dgm:spPr/>
      <dgm:t>
        <a:bodyPr/>
        <a:lstStyle/>
        <a:p>
          <a:endParaRPr lang="en-US"/>
        </a:p>
      </dgm:t>
    </dgm:pt>
    <dgm:pt modelId="{3995CD7A-B1A3-48B5-AEDB-88C317F1FF06}">
      <dgm:prSet/>
      <dgm:spPr/>
      <dgm:t>
        <a:bodyPr/>
        <a:lstStyle/>
        <a:p>
          <a:r>
            <a:rPr lang="en-US" b="1"/>
            <a:t>Exemple logiciel :</a:t>
          </a:r>
          <a:r>
            <a:rPr lang="en-US"/>
            <a:t> - Service Mesh dans les microservices (ex : Istio avec Kubernetes)</a:t>
          </a:r>
        </a:p>
      </dgm:t>
    </dgm:pt>
    <dgm:pt modelId="{ABC5F3F3-3229-4D37-B9B8-365A6A0937AE}" type="parTrans" cxnId="{ACDFF048-A322-44CC-920C-51D3C593049D}">
      <dgm:prSet/>
      <dgm:spPr/>
      <dgm:t>
        <a:bodyPr/>
        <a:lstStyle/>
        <a:p>
          <a:endParaRPr lang="en-US"/>
        </a:p>
      </dgm:t>
    </dgm:pt>
    <dgm:pt modelId="{BBE91B11-711F-431B-838C-005AA5FFF5F0}" type="sibTrans" cxnId="{ACDFF048-A322-44CC-920C-51D3C593049D}">
      <dgm:prSet/>
      <dgm:spPr/>
      <dgm:t>
        <a:bodyPr/>
        <a:lstStyle/>
        <a:p>
          <a:endParaRPr lang="en-US"/>
        </a:p>
      </dgm:t>
    </dgm:pt>
    <dgm:pt modelId="{60BBC297-F8CD-F24B-B211-27DB45C3BBAA}" type="pres">
      <dgm:prSet presAssocID="{06E5652A-CBD7-434F-8A1C-487323D70458}" presName="linear" presStyleCnt="0">
        <dgm:presLayoutVars>
          <dgm:animLvl val="lvl"/>
          <dgm:resizeHandles val="exact"/>
        </dgm:presLayoutVars>
      </dgm:prSet>
      <dgm:spPr/>
    </dgm:pt>
    <dgm:pt modelId="{9E894697-67F0-534B-BB75-73B9931E25DA}" type="pres">
      <dgm:prSet presAssocID="{EDA18246-DFEF-43E8-B889-6B56A578FB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AD9F0C-E28D-A74F-A685-E4263DB4C353}" type="pres">
      <dgm:prSet presAssocID="{54DF9C08-5F2E-4D57-BD41-034CAFF9937B}" presName="spacer" presStyleCnt="0"/>
      <dgm:spPr/>
    </dgm:pt>
    <dgm:pt modelId="{B62EB85D-46EE-8C4D-97FD-50E922E5C3C3}" type="pres">
      <dgm:prSet presAssocID="{3995CD7A-B1A3-48B5-AEDB-88C317F1FF0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66A915-190B-5A4B-BF4D-BBBD8ACB4FC0}" type="presOf" srcId="{06E5652A-CBD7-434F-8A1C-487323D70458}" destId="{60BBC297-F8CD-F24B-B211-27DB45C3BBAA}" srcOrd="0" destOrd="0" presId="urn:microsoft.com/office/officeart/2005/8/layout/vList2"/>
    <dgm:cxn modelId="{ACDFF048-A322-44CC-920C-51D3C593049D}" srcId="{06E5652A-CBD7-434F-8A1C-487323D70458}" destId="{3995CD7A-B1A3-48B5-AEDB-88C317F1FF06}" srcOrd="1" destOrd="0" parTransId="{ABC5F3F3-3229-4D37-B9B8-365A6A0937AE}" sibTransId="{BBE91B11-711F-431B-838C-005AA5FFF5F0}"/>
    <dgm:cxn modelId="{74104A4C-8834-214F-B08D-729ADC306BF7}" type="presOf" srcId="{EDA18246-DFEF-43E8-B889-6B56A578FBDE}" destId="{9E894697-67F0-534B-BB75-73B9931E25DA}" srcOrd="0" destOrd="0" presId="urn:microsoft.com/office/officeart/2005/8/layout/vList2"/>
    <dgm:cxn modelId="{261DCE6B-3788-B94A-BAD3-F7F58FA5EA87}" type="presOf" srcId="{3995CD7A-B1A3-48B5-AEDB-88C317F1FF06}" destId="{B62EB85D-46EE-8C4D-97FD-50E922E5C3C3}" srcOrd="0" destOrd="0" presId="urn:microsoft.com/office/officeart/2005/8/layout/vList2"/>
    <dgm:cxn modelId="{F17EACCF-F02D-4633-A6CE-28C9F9969C96}" srcId="{06E5652A-CBD7-434F-8A1C-487323D70458}" destId="{EDA18246-DFEF-43E8-B889-6B56A578FBDE}" srcOrd="0" destOrd="0" parTransId="{B18BE565-447B-428B-8044-94C59DA2F072}" sibTransId="{54DF9C08-5F2E-4D57-BD41-034CAFF9937B}"/>
    <dgm:cxn modelId="{EF51158D-3BA3-344F-BE61-EA3BC6094351}" type="presParOf" srcId="{60BBC297-F8CD-F24B-B211-27DB45C3BBAA}" destId="{9E894697-67F0-534B-BB75-73B9931E25DA}" srcOrd="0" destOrd="0" presId="urn:microsoft.com/office/officeart/2005/8/layout/vList2"/>
    <dgm:cxn modelId="{4B3891D1-2143-584F-9296-BE0A5BC77FC9}" type="presParOf" srcId="{60BBC297-F8CD-F24B-B211-27DB45C3BBAA}" destId="{86AD9F0C-E28D-A74F-A685-E4263DB4C353}" srcOrd="1" destOrd="0" presId="urn:microsoft.com/office/officeart/2005/8/layout/vList2"/>
    <dgm:cxn modelId="{16F88D66-7A66-4E4D-BC7B-72FF63716DA3}" type="presParOf" srcId="{60BBC297-F8CD-F24B-B211-27DB45C3BBAA}" destId="{B62EB85D-46EE-8C4D-97FD-50E922E5C3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3CCE218-BDEE-410B-A2D3-8C3C30914E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39255F-74D6-47A5-B466-70513752EE38}">
      <dgm:prSet/>
      <dgm:spPr/>
      <dgm:t>
        <a:bodyPr/>
        <a:lstStyle/>
        <a:p>
          <a:r>
            <a:rPr lang="en-US" b="1"/>
            <a:t>Définition :</a:t>
          </a:r>
          <a:r>
            <a:rPr lang="en-US"/>
            <a:t> capacité du réseau à maintenir ses services malgré des pannes, coupures ou attaques.</a:t>
          </a:r>
        </a:p>
      </dgm:t>
    </dgm:pt>
    <dgm:pt modelId="{E5F47D32-7C3F-42C7-A665-10D71ADB7513}" type="parTrans" cxnId="{8DF2E91C-3634-469A-97A2-42C3719A6967}">
      <dgm:prSet/>
      <dgm:spPr/>
      <dgm:t>
        <a:bodyPr/>
        <a:lstStyle/>
        <a:p>
          <a:endParaRPr lang="en-US"/>
        </a:p>
      </dgm:t>
    </dgm:pt>
    <dgm:pt modelId="{F7709A7F-700F-4AD7-A20F-C23AACEFA136}" type="sibTrans" cxnId="{8DF2E91C-3634-469A-97A2-42C3719A6967}">
      <dgm:prSet/>
      <dgm:spPr/>
      <dgm:t>
        <a:bodyPr/>
        <a:lstStyle/>
        <a:p>
          <a:endParaRPr lang="en-US"/>
        </a:p>
      </dgm:t>
    </dgm:pt>
    <dgm:pt modelId="{0D9CAC11-3043-494F-83F9-5F75DB7F1863}">
      <dgm:prSet/>
      <dgm:spPr/>
      <dgm:t>
        <a:bodyPr/>
        <a:lstStyle/>
        <a:p>
          <a:r>
            <a:rPr lang="en-US" b="1" dirty="0" err="1"/>
            <a:t>Mécanismes</a:t>
          </a:r>
          <a:r>
            <a:rPr lang="en-US" b="1" dirty="0"/>
            <a:t> </a:t>
          </a:r>
          <a:r>
            <a:rPr lang="en-US" b="1" dirty="0" err="1"/>
            <a:t>clés</a:t>
          </a:r>
          <a:r>
            <a:rPr lang="en-US" b="1" dirty="0"/>
            <a:t> :</a:t>
          </a:r>
          <a:endParaRPr lang="en-US" dirty="0"/>
        </a:p>
        <a:p>
          <a:r>
            <a:rPr lang="en-US" dirty="0"/>
            <a:t> </a:t>
          </a:r>
          <a:r>
            <a:rPr lang="en-US" dirty="0" err="1"/>
            <a:t>Redondance</a:t>
          </a:r>
          <a:r>
            <a:rPr lang="en-US" dirty="0"/>
            <a:t> des </a:t>
          </a:r>
          <a:r>
            <a:rPr lang="en-US" dirty="0" err="1"/>
            <a:t>équipements</a:t>
          </a:r>
          <a:r>
            <a:rPr lang="en-US" dirty="0"/>
            <a:t> et des chemins (liens multiples, HSRP/VRRP)</a:t>
          </a:r>
        </a:p>
        <a:p>
          <a:r>
            <a:rPr lang="en-US" dirty="0" err="1"/>
            <a:t>Routage</a:t>
          </a:r>
          <a:r>
            <a:rPr lang="en-US" dirty="0"/>
            <a:t> </a:t>
          </a:r>
          <a:r>
            <a:rPr lang="en-US" dirty="0" err="1"/>
            <a:t>dynamique</a:t>
          </a:r>
          <a:r>
            <a:rPr lang="en-US" dirty="0"/>
            <a:t> avec </a:t>
          </a:r>
          <a:r>
            <a:rPr lang="en-US" dirty="0" err="1"/>
            <a:t>recalcul</a:t>
          </a:r>
          <a:r>
            <a:rPr lang="en-US" dirty="0"/>
            <a:t> </a:t>
          </a:r>
          <a:r>
            <a:rPr lang="en-US" dirty="0" err="1"/>
            <a:t>automatique</a:t>
          </a:r>
          <a:r>
            <a:rPr lang="en-US" dirty="0"/>
            <a:t> (OSPF, BGP)</a:t>
          </a:r>
        </a:p>
      </dgm:t>
    </dgm:pt>
    <dgm:pt modelId="{18208EDB-D194-4998-A887-B509D8E6302B}" type="parTrans" cxnId="{A30FF425-C87A-47AA-8E3B-16BF73282E3C}">
      <dgm:prSet/>
      <dgm:spPr/>
      <dgm:t>
        <a:bodyPr/>
        <a:lstStyle/>
        <a:p>
          <a:endParaRPr lang="en-US"/>
        </a:p>
      </dgm:t>
    </dgm:pt>
    <dgm:pt modelId="{A3D0A9D6-E07C-4646-9A35-6B7C2CE79354}" type="sibTrans" cxnId="{A30FF425-C87A-47AA-8E3B-16BF73282E3C}">
      <dgm:prSet/>
      <dgm:spPr/>
      <dgm:t>
        <a:bodyPr/>
        <a:lstStyle/>
        <a:p>
          <a:endParaRPr lang="en-US"/>
        </a:p>
      </dgm:t>
    </dgm:pt>
    <dgm:pt modelId="{4852A5FA-02A3-6C4B-8234-51F61294D93B}" type="pres">
      <dgm:prSet presAssocID="{43CCE218-BDEE-410B-A2D3-8C3C30914E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EEFF7D-13DB-214F-B76D-7F1F10A6B3A8}" type="pres">
      <dgm:prSet presAssocID="{9339255F-74D6-47A5-B466-70513752EE38}" presName="hierRoot1" presStyleCnt="0"/>
      <dgm:spPr/>
    </dgm:pt>
    <dgm:pt modelId="{BB8344B2-6CE9-1B46-85D8-4D2A55A3DA97}" type="pres">
      <dgm:prSet presAssocID="{9339255F-74D6-47A5-B466-70513752EE38}" presName="composite" presStyleCnt="0"/>
      <dgm:spPr/>
    </dgm:pt>
    <dgm:pt modelId="{AAC64F36-C78F-924B-9EB4-A578E04F6E76}" type="pres">
      <dgm:prSet presAssocID="{9339255F-74D6-47A5-B466-70513752EE38}" presName="background" presStyleLbl="node0" presStyleIdx="0" presStyleCnt="2"/>
      <dgm:spPr/>
    </dgm:pt>
    <dgm:pt modelId="{3EF0CBAE-A5AC-6444-9878-E55A1FCC68CD}" type="pres">
      <dgm:prSet presAssocID="{9339255F-74D6-47A5-B466-70513752EE38}" presName="text" presStyleLbl="fgAcc0" presStyleIdx="0" presStyleCnt="2">
        <dgm:presLayoutVars>
          <dgm:chPref val="3"/>
        </dgm:presLayoutVars>
      </dgm:prSet>
      <dgm:spPr/>
    </dgm:pt>
    <dgm:pt modelId="{B01FE30F-58BF-9946-90D2-7F51675207B3}" type="pres">
      <dgm:prSet presAssocID="{9339255F-74D6-47A5-B466-70513752EE38}" presName="hierChild2" presStyleCnt="0"/>
      <dgm:spPr/>
    </dgm:pt>
    <dgm:pt modelId="{65C23A4D-137B-4D4B-ABE8-B6C0678C8D7D}" type="pres">
      <dgm:prSet presAssocID="{0D9CAC11-3043-494F-83F9-5F75DB7F1863}" presName="hierRoot1" presStyleCnt="0"/>
      <dgm:spPr/>
    </dgm:pt>
    <dgm:pt modelId="{8C219510-7E81-A043-8425-EF4823BB2517}" type="pres">
      <dgm:prSet presAssocID="{0D9CAC11-3043-494F-83F9-5F75DB7F1863}" presName="composite" presStyleCnt="0"/>
      <dgm:spPr/>
    </dgm:pt>
    <dgm:pt modelId="{0AE7DBB4-D0E1-6548-A2CC-BCC340F37D39}" type="pres">
      <dgm:prSet presAssocID="{0D9CAC11-3043-494F-83F9-5F75DB7F1863}" presName="background" presStyleLbl="node0" presStyleIdx="1" presStyleCnt="2"/>
      <dgm:spPr/>
    </dgm:pt>
    <dgm:pt modelId="{10314134-DFA0-8547-AA3F-F288EDEC85EE}" type="pres">
      <dgm:prSet presAssocID="{0D9CAC11-3043-494F-83F9-5F75DB7F1863}" presName="text" presStyleLbl="fgAcc0" presStyleIdx="1" presStyleCnt="2">
        <dgm:presLayoutVars>
          <dgm:chPref val="3"/>
        </dgm:presLayoutVars>
      </dgm:prSet>
      <dgm:spPr/>
    </dgm:pt>
    <dgm:pt modelId="{709FFDCD-B40E-B047-ADDE-0503F9573189}" type="pres">
      <dgm:prSet presAssocID="{0D9CAC11-3043-494F-83F9-5F75DB7F1863}" presName="hierChild2" presStyleCnt="0"/>
      <dgm:spPr/>
    </dgm:pt>
  </dgm:ptLst>
  <dgm:cxnLst>
    <dgm:cxn modelId="{48354810-038A-9E43-B288-FDEE48E6F422}" type="presOf" srcId="{9339255F-74D6-47A5-B466-70513752EE38}" destId="{3EF0CBAE-A5AC-6444-9878-E55A1FCC68CD}" srcOrd="0" destOrd="0" presId="urn:microsoft.com/office/officeart/2005/8/layout/hierarchy1"/>
    <dgm:cxn modelId="{8DF2E91C-3634-469A-97A2-42C3719A6967}" srcId="{43CCE218-BDEE-410B-A2D3-8C3C30914EA1}" destId="{9339255F-74D6-47A5-B466-70513752EE38}" srcOrd="0" destOrd="0" parTransId="{E5F47D32-7C3F-42C7-A665-10D71ADB7513}" sibTransId="{F7709A7F-700F-4AD7-A20F-C23AACEFA136}"/>
    <dgm:cxn modelId="{A30FF425-C87A-47AA-8E3B-16BF73282E3C}" srcId="{43CCE218-BDEE-410B-A2D3-8C3C30914EA1}" destId="{0D9CAC11-3043-494F-83F9-5F75DB7F1863}" srcOrd="1" destOrd="0" parTransId="{18208EDB-D194-4998-A887-B509D8E6302B}" sibTransId="{A3D0A9D6-E07C-4646-9A35-6B7C2CE79354}"/>
    <dgm:cxn modelId="{C67A46C0-9936-454B-9DA9-265E8E1E2C29}" type="presOf" srcId="{43CCE218-BDEE-410B-A2D3-8C3C30914EA1}" destId="{4852A5FA-02A3-6C4B-8234-51F61294D93B}" srcOrd="0" destOrd="0" presId="urn:microsoft.com/office/officeart/2005/8/layout/hierarchy1"/>
    <dgm:cxn modelId="{760A1BEB-8079-6D4E-967E-5A3FC5F46245}" type="presOf" srcId="{0D9CAC11-3043-494F-83F9-5F75DB7F1863}" destId="{10314134-DFA0-8547-AA3F-F288EDEC85EE}" srcOrd="0" destOrd="0" presId="urn:microsoft.com/office/officeart/2005/8/layout/hierarchy1"/>
    <dgm:cxn modelId="{4EC4C496-1734-E54A-AEBE-B16FDBD67322}" type="presParOf" srcId="{4852A5FA-02A3-6C4B-8234-51F61294D93B}" destId="{C9EEFF7D-13DB-214F-B76D-7F1F10A6B3A8}" srcOrd="0" destOrd="0" presId="urn:microsoft.com/office/officeart/2005/8/layout/hierarchy1"/>
    <dgm:cxn modelId="{1842E62F-103E-2E48-8A62-70A38EEEF6C3}" type="presParOf" srcId="{C9EEFF7D-13DB-214F-B76D-7F1F10A6B3A8}" destId="{BB8344B2-6CE9-1B46-85D8-4D2A55A3DA97}" srcOrd="0" destOrd="0" presId="urn:microsoft.com/office/officeart/2005/8/layout/hierarchy1"/>
    <dgm:cxn modelId="{3A780585-0FD9-7845-9D84-6F222E520231}" type="presParOf" srcId="{BB8344B2-6CE9-1B46-85D8-4D2A55A3DA97}" destId="{AAC64F36-C78F-924B-9EB4-A578E04F6E76}" srcOrd="0" destOrd="0" presId="urn:microsoft.com/office/officeart/2005/8/layout/hierarchy1"/>
    <dgm:cxn modelId="{6A630337-5465-1546-8FA1-F428CD2F2FB8}" type="presParOf" srcId="{BB8344B2-6CE9-1B46-85D8-4D2A55A3DA97}" destId="{3EF0CBAE-A5AC-6444-9878-E55A1FCC68CD}" srcOrd="1" destOrd="0" presId="urn:microsoft.com/office/officeart/2005/8/layout/hierarchy1"/>
    <dgm:cxn modelId="{2A29A3AD-FBC3-6145-B771-D77E4EA46A17}" type="presParOf" srcId="{C9EEFF7D-13DB-214F-B76D-7F1F10A6B3A8}" destId="{B01FE30F-58BF-9946-90D2-7F51675207B3}" srcOrd="1" destOrd="0" presId="urn:microsoft.com/office/officeart/2005/8/layout/hierarchy1"/>
    <dgm:cxn modelId="{F2F29298-C03F-E04B-B990-48AF3D8953F7}" type="presParOf" srcId="{4852A5FA-02A3-6C4B-8234-51F61294D93B}" destId="{65C23A4D-137B-4D4B-ABE8-B6C0678C8D7D}" srcOrd="1" destOrd="0" presId="urn:microsoft.com/office/officeart/2005/8/layout/hierarchy1"/>
    <dgm:cxn modelId="{214A1C3F-D240-CB48-9B17-5747E609FBC7}" type="presParOf" srcId="{65C23A4D-137B-4D4B-ABE8-B6C0678C8D7D}" destId="{8C219510-7E81-A043-8425-EF4823BB2517}" srcOrd="0" destOrd="0" presId="urn:microsoft.com/office/officeart/2005/8/layout/hierarchy1"/>
    <dgm:cxn modelId="{7D82FEE4-CF72-1248-A2D4-792012547887}" type="presParOf" srcId="{8C219510-7E81-A043-8425-EF4823BB2517}" destId="{0AE7DBB4-D0E1-6548-A2CC-BCC340F37D39}" srcOrd="0" destOrd="0" presId="urn:microsoft.com/office/officeart/2005/8/layout/hierarchy1"/>
    <dgm:cxn modelId="{C73CA1B2-8FB1-AF4F-A473-74F2E09BD550}" type="presParOf" srcId="{8C219510-7E81-A043-8425-EF4823BB2517}" destId="{10314134-DFA0-8547-AA3F-F288EDEC85EE}" srcOrd="1" destOrd="0" presId="urn:microsoft.com/office/officeart/2005/8/layout/hierarchy1"/>
    <dgm:cxn modelId="{2DBFAF05-000F-0244-8BA0-5FBACB972A93}" type="presParOf" srcId="{65C23A4D-137B-4D4B-ABE8-B6C0678C8D7D}" destId="{709FFDCD-B40E-B047-ADDE-0503F95731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EE76BEB-DE2B-4CE2-96AA-84F6AB8B2DA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83DF30-7DE3-497E-8CF7-81753D58F420}">
      <dgm:prSet/>
      <dgm:spPr/>
      <dgm:t>
        <a:bodyPr/>
        <a:lstStyle/>
        <a:p>
          <a:r>
            <a:rPr lang="en-US" b="1"/>
            <a:t>Problématique :</a:t>
          </a:r>
          <a:r>
            <a:rPr lang="en-US"/>
            <a:t> tous les flux ne se valent pas ! - VoIP : sensible à la latence - Vidéo : sensible à la gigue - Fichiers : tolèrent les délais</a:t>
          </a:r>
        </a:p>
      </dgm:t>
    </dgm:pt>
    <dgm:pt modelId="{6E1035B0-1326-4308-A4E0-79A373D5F195}" type="parTrans" cxnId="{0CFF8C88-9EAB-4118-A3BF-383EC7CD9007}">
      <dgm:prSet/>
      <dgm:spPr/>
      <dgm:t>
        <a:bodyPr/>
        <a:lstStyle/>
        <a:p>
          <a:endParaRPr lang="en-US"/>
        </a:p>
      </dgm:t>
    </dgm:pt>
    <dgm:pt modelId="{A4D657F4-57DB-457E-B9A5-18B2D41368FB}" type="sibTrans" cxnId="{0CFF8C88-9EAB-4118-A3BF-383EC7CD9007}">
      <dgm:prSet/>
      <dgm:spPr/>
      <dgm:t>
        <a:bodyPr/>
        <a:lstStyle/>
        <a:p>
          <a:endParaRPr lang="en-US"/>
        </a:p>
      </dgm:t>
    </dgm:pt>
    <dgm:pt modelId="{B34D5BE8-4B26-40B5-8E63-2011D6C4000D}">
      <dgm:prSet/>
      <dgm:spPr/>
      <dgm:t>
        <a:bodyPr/>
        <a:lstStyle/>
        <a:p>
          <a:r>
            <a:rPr lang="en-US" b="1"/>
            <a:t>La QoS permettra :</a:t>
          </a:r>
          <a:r>
            <a:rPr lang="en-US"/>
            <a:t> - de différencier les traitements, - d’implémenter une politique de priorisation efficace</a:t>
          </a:r>
        </a:p>
      </dgm:t>
    </dgm:pt>
    <dgm:pt modelId="{8540DF3C-400E-4CAE-8A37-0EDF23BD99B4}" type="parTrans" cxnId="{CF4C6611-DC62-436A-AD3F-F6F9F25FA537}">
      <dgm:prSet/>
      <dgm:spPr/>
      <dgm:t>
        <a:bodyPr/>
        <a:lstStyle/>
        <a:p>
          <a:endParaRPr lang="en-US"/>
        </a:p>
      </dgm:t>
    </dgm:pt>
    <dgm:pt modelId="{830DC4D8-C3EC-4DBC-94E8-183F80AAB5BC}" type="sibTrans" cxnId="{CF4C6611-DC62-436A-AD3F-F6F9F25FA537}">
      <dgm:prSet/>
      <dgm:spPr/>
      <dgm:t>
        <a:bodyPr/>
        <a:lstStyle/>
        <a:p>
          <a:endParaRPr lang="en-US"/>
        </a:p>
      </dgm:t>
    </dgm:pt>
    <dgm:pt modelId="{68A8292C-AB75-40DD-9974-F91FD2E55753}">
      <dgm:prSet/>
      <dgm:spPr/>
      <dgm:t>
        <a:bodyPr/>
        <a:lstStyle/>
        <a:p>
          <a:r>
            <a:rPr lang="en-US" b="1"/>
            <a:t>Question de réflexion :</a:t>
          </a:r>
          <a:r>
            <a:rPr lang="en-US"/>
            <a:t> si tout le monde lance un appel Teams et regarde Netflix, qui doit être prioritaire ?</a:t>
          </a:r>
        </a:p>
      </dgm:t>
    </dgm:pt>
    <dgm:pt modelId="{08FBD32F-DB8A-452F-9F81-7B11A8387584}" type="parTrans" cxnId="{47B99493-DF0B-4542-8F4E-801ED41F7BBE}">
      <dgm:prSet/>
      <dgm:spPr/>
      <dgm:t>
        <a:bodyPr/>
        <a:lstStyle/>
        <a:p>
          <a:endParaRPr lang="en-US"/>
        </a:p>
      </dgm:t>
    </dgm:pt>
    <dgm:pt modelId="{85839819-D948-405F-89DF-F3041B622BA5}" type="sibTrans" cxnId="{47B99493-DF0B-4542-8F4E-801ED41F7BBE}">
      <dgm:prSet/>
      <dgm:spPr/>
      <dgm:t>
        <a:bodyPr/>
        <a:lstStyle/>
        <a:p>
          <a:endParaRPr lang="en-US"/>
        </a:p>
      </dgm:t>
    </dgm:pt>
    <dgm:pt modelId="{2DABC74E-B37B-CD43-8EB3-C1BCC7D4DBE7}" type="pres">
      <dgm:prSet presAssocID="{3EE76BEB-DE2B-4CE2-96AA-84F6AB8B2DAE}" presName="outerComposite" presStyleCnt="0">
        <dgm:presLayoutVars>
          <dgm:chMax val="5"/>
          <dgm:dir/>
          <dgm:resizeHandles val="exact"/>
        </dgm:presLayoutVars>
      </dgm:prSet>
      <dgm:spPr/>
    </dgm:pt>
    <dgm:pt modelId="{95C7E69B-7998-524D-954D-73BBAB1678ED}" type="pres">
      <dgm:prSet presAssocID="{3EE76BEB-DE2B-4CE2-96AA-84F6AB8B2DAE}" presName="dummyMaxCanvas" presStyleCnt="0">
        <dgm:presLayoutVars/>
      </dgm:prSet>
      <dgm:spPr/>
    </dgm:pt>
    <dgm:pt modelId="{9F02C830-341A-724C-A7EE-402563FEE06B}" type="pres">
      <dgm:prSet presAssocID="{3EE76BEB-DE2B-4CE2-96AA-84F6AB8B2DAE}" presName="ThreeNodes_1" presStyleLbl="node1" presStyleIdx="0" presStyleCnt="3">
        <dgm:presLayoutVars>
          <dgm:bulletEnabled val="1"/>
        </dgm:presLayoutVars>
      </dgm:prSet>
      <dgm:spPr/>
    </dgm:pt>
    <dgm:pt modelId="{9C8216F4-5674-6047-8A64-B9738BAD2A9F}" type="pres">
      <dgm:prSet presAssocID="{3EE76BEB-DE2B-4CE2-96AA-84F6AB8B2DAE}" presName="ThreeNodes_2" presStyleLbl="node1" presStyleIdx="1" presStyleCnt="3">
        <dgm:presLayoutVars>
          <dgm:bulletEnabled val="1"/>
        </dgm:presLayoutVars>
      </dgm:prSet>
      <dgm:spPr/>
    </dgm:pt>
    <dgm:pt modelId="{33455FC1-B4A8-CB41-917E-1FE2FFEE779F}" type="pres">
      <dgm:prSet presAssocID="{3EE76BEB-DE2B-4CE2-96AA-84F6AB8B2DAE}" presName="ThreeNodes_3" presStyleLbl="node1" presStyleIdx="2" presStyleCnt="3">
        <dgm:presLayoutVars>
          <dgm:bulletEnabled val="1"/>
        </dgm:presLayoutVars>
      </dgm:prSet>
      <dgm:spPr/>
    </dgm:pt>
    <dgm:pt modelId="{B1901A4D-D41E-CA47-B764-47DAD4128C47}" type="pres">
      <dgm:prSet presAssocID="{3EE76BEB-DE2B-4CE2-96AA-84F6AB8B2DAE}" presName="ThreeConn_1-2" presStyleLbl="fgAccFollowNode1" presStyleIdx="0" presStyleCnt="2">
        <dgm:presLayoutVars>
          <dgm:bulletEnabled val="1"/>
        </dgm:presLayoutVars>
      </dgm:prSet>
      <dgm:spPr/>
    </dgm:pt>
    <dgm:pt modelId="{71A2AA61-CEE3-6240-8214-A28CFD6B604E}" type="pres">
      <dgm:prSet presAssocID="{3EE76BEB-DE2B-4CE2-96AA-84F6AB8B2DAE}" presName="ThreeConn_2-3" presStyleLbl="fgAccFollowNode1" presStyleIdx="1" presStyleCnt="2">
        <dgm:presLayoutVars>
          <dgm:bulletEnabled val="1"/>
        </dgm:presLayoutVars>
      </dgm:prSet>
      <dgm:spPr/>
    </dgm:pt>
    <dgm:pt modelId="{870EECA5-0B83-0042-9EC8-0F71626023D4}" type="pres">
      <dgm:prSet presAssocID="{3EE76BEB-DE2B-4CE2-96AA-84F6AB8B2DAE}" presName="ThreeNodes_1_text" presStyleLbl="node1" presStyleIdx="2" presStyleCnt="3">
        <dgm:presLayoutVars>
          <dgm:bulletEnabled val="1"/>
        </dgm:presLayoutVars>
      </dgm:prSet>
      <dgm:spPr/>
    </dgm:pt>
    <dgm:pt modelId="{8B8D9440-FD40-7147-B191-0730C439BCFD}" type="pres">
      <dgm:prSet presAssocID="{3EE76BEB-DE2B-4CE2-96AA-84F6AB8B2DAE}" presName="ThreeNodes_2_text" presStyleLbl="node1" presStyleIdx="2" presStyleCnt="3">
        <dgm:presLayoutVars>
          <dgm:bulletEnabled val="1"/>
        </dgm:presLayoutVars>
      </dgm:prSet>
      <dgm:spPr/>
    </dgm:pt>
    <dgm:pt modelId="{C0B389B2-2B01-3C43-B56B-BF6CA802B48C}" type="pres">
      <dgm:prSet presAssocID="{3EE76BEB-DE2B-4CE2-96AA-84F6AB8B2DA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4C6611-DC62-436A-AD3F-F6F9F25FA537}" srcId="{3EE76BEB-DE2B-4CE2-96AA-84F6AB8B2DAE}" destId="{B34D5BE8-4B26-40B5-8E63-2011D6C4000D}" srcOrd="1" destOrd="0" parTransId="{8540DF3C-400E-4CAE-8A37-0EDF23BD99B4}" sibTransId="{830DC4D8-C3EC-4DBC-94E8-183F80AAB5BC}"/>
    <dgm:cxn modelId="{85B9203D-208E-4240-8887-323D1A76AB9D}" type="presOf" srcId="{CD83DF30-7DE3-497E-8CF7-81753D58F420}" destId="{870EECA5-0B83-0042-9EC8-0F71626023D4}" srcOrd="1" destOrd="0" presId="urn:microsoft.com/office/officeart/2005/8/layout/vProcess5"/>
    <dgm:cxn modelId="{5DF86946-C3DF-224B-9BB3-6490386FB3EB}" type="presOf" srcId="{68A8292C-AB75-40DD-9974-F91FD2E55753}" destId="{33455FC1-B4A8-CB41-917E-1FE2FFEE779F}" srcOrd="0" destOrd="0" presId="urn:microsoft.com/office/officeart/2005/8/layout/vProcess5"/>
    <dgm:cxn modelId="{56E83C49-9656-2D4C-9CF7-AF8254AC8072}" type="presOf" srcId="{B34D5BE8-4B26-40B5-8E63-2011D6C4000D}" destId="{9C8216F4-5674-6047-8A64-B9738BAD2A9F}" srcOrd="0" destOrd="0" presId="urn:microsoft.com/office/officeart/2005/8/layout/vProcess5"/>
    <dgm:cxn modelId="{2D00A84E-3053-5043-B10B-42958341A3A9}" type="presOf" srcId="{830DC4D8-C3EC-4DBC-94E8-183F80AAB5BC}" destId="{71A2AA61-CEE3-6240-8214-A28CFD6B604E}" srcOrd="0" destOrd="0" presId="urn:microsoft.com/office/officeart/2005/8/layout/vProcess5"/>
    <dgm:cxn modelId="{99E26751-D208-D94C-9AE6-E5027A33F553}" type="presOf" srcId="{68A8292C-AB75-40DD-9974-F91FD2E55753}" destId="{C0B389B2-2B01-3C43-B56B-BF6CA802B48C}" srcOrd="1" destOrd="0" presId="urn:microsoft.com/office/officeart/2005/8/layout/vProcess5"/>
    <dgm:cxn modelId="{9F09747D-D655-0A47-8848-8C0A2440CF8A}" type="presOf" srcId="{CD83DF30-7DE3-497E-8CF7-81753D58F420}" destId="{9F02C830-341A-724C-A7EE-402563FEE06B}" srcOrd="0" destOrd="0" presId="urn:microsoft.com/office/officeart/2005/8/layout/vProcess5"/>
    <dgm:cxn modelId="{4F7DA482-F47B-6D47-BDA6-98AA3B96A924}" type="presOf" srcId="{3EE76BEB-DE2B-4CE2-96AA-84F6AB8B2DAE}" destId="{2DABC74E-B37B-CD43-8EB3-C1BCC7D4DBE7}" srcOrd="0" destOrd="0" presId="urn:microsoft.com/office/officeart/2005/8/layout/vProcess5"/>
    <dgm:cxn modelId="{0CFF8C88-9EAB-4118-A3BF-383EC7CD9007}" srcId="{3EE76BEB-DE2B-4CE2-96AA-84F6AB8B2DAE}" destId="{CD83DF30-7DE3-497E-8CF7-81753D58F420}" srcOrd="0" destOrd="0" parTransId="{6E1035B0-1326-4308-A4E0-79A373D5F195}" sibTransId="{A4D657F4-57DB-457E-B9A5-18B2D41368FB}"/>
    <dgm:cxn modelId="{47B99493-DF0B-4542-8F4E-801ED41F7BBE}" srcId="{3EE76BEB-DE2B-4CE2-96AA-84F6AB8B2DAE}" destId="{68A8292C-AB75-40DD-9974-F91FD2E55753}" srcOrd="2" destOrd="0" parTransId="{08FBD32F-DB8A-452F-9F81-7B11A8387584}" sibTransId="{85839819-D948-405F-89DF-F3041B622BA5}"/>
    <dgm:cxn modelId="{7CE6AF9C-95B4-8D4A-80B6-75E5EEB35C20}" type="presOf" srcId="{B34D5BE8-4B26-40B5-8E63-2011D6C4000D}" destId="{8B8D9440-FD40-7147-B191-0730C439BCFD}" srcOrd="1" destOrd="0" presId="urn:microsoft.com/office/officeart/2005/8/layout/vProcess5"/>
    <dgm:cxn modelId="{32C054AE-368E-4048-8C1A-2BA296017CDB}" type="presOf" srcId="{A4D657F4-57DB-457E-B9A5-18B2D41368FB}" destId="{B1901A4D-D41E-CA47-B764-47DAD4128C47}" srcOrd="0" destOrd="0" presId="urn:microsoft.com/office/officeart/2005/8/layout/vProcess5"/>
    <dgm:cxn modelId="{648472E2-293C-8F42-A034-A53E87881BBE}" type="presParOf" srcId="{2DABC74E-B37B-CD43-8EB3-C1BCC7D4DBE7}" destId="{95C7E69B-7998-524D-954D-73BBAB1678ED}" srcOrd="0" destOrd="0" presId="urn:microsoft.com/office/officeart/2005/8/layout/vProcess5"/>
    <dgm:cxn modelId="{E4878386-35FA-9242-AE21-62CF36A4FAF2}" type="presParOf" srcId="{2DABC74E-B37B-CD43-8EB3-C1BCC7D4DBE7}" destId="{9F02C830-341A-724C-A7EE-402563FEE06B}" srcOrd="1" destOrd="0" presId="urn:microsoft.com/office/officeart/2005/8/layout/vProcess5"/>
    <dgm:cxn modelId="{8F517954-2E39-9247-B9E3-DC77902A67B2}" type="presParOf" srcId="{2DABC74E-B37B-CD43-8EB3-C1BCC7D4DBE7}" destId="{9C8216F4-5674-6047-8A64-B9738BAD2A9F}" srcOrd="2" destOrd="0" presId="urn:microsoft.com/office/officeart/2005/8/layout/vProcess5"/>
    <dgm:cxn modelId="{6D7FDDD4-3929-D74F-8C4B-A435C8BC018A}" type="presParOf" srcId="{2DABC74E-B37B-CD43-8EB3-C1BCC7D4DBE7}" destId="{33455FC1-B4A8-CB41-917E-1FE2FFEE779F}" srcOrd="3" destOrd="0" presId="urn:microsoft.com/office/officeart/2005/8/layout/vProcess5"/>
    <dgm:cxn modelId="{F383A2B6-7934-BE4E-A6BA-A0CE4C4F91B6}" type="presParOf" srcId="{2DABC74E-B37B-CD43-8EB3-C1BCC7D4DBE7}" destId="{B1901A4D-D41E-CA47-B764-47DAD4128C47}" srcOrd="4" destOrd="0" presId="urn:microsoft.com/office/officeart/2005/8/layout/vProcess5"/>
    <dgm:cxn modelId="{E65FE47C-D15E-7843-A1B2-23FD5B8B5C4B}" type="presParOf" srcId="{2DABC74E-B37B-CD43-8EB3-C1BCC7D4DBE7}" destId="{71A2AA61-CEE3-6240-8214-A28CFD6B604E}" srcOrd="5" destOrd="0" presId="urn:microsoft.com/office/officeart/2005/8/layout/vProcess5"/>
    <dgm:cxn modelId="{1D58036D-1412-7840-A962-7DD96CEDD33A}" type="presParOf" srcId="{2DABC74E-B37B-CD43-8EB3-C1BCC7D4DBE7}" destId="{870EECA5-0B83-0042-9EC8-0F71626023D4}" srcOrd="6" destOrd="0" presId="urn:microsoft.com/office/officeart/2005/8/layout/vProcess5"/>
    <dgm:cxn modelId="{9C35E4FA-9D8A-EB4F-9EA2-9E8CB03CBD69}" type="presParOf" srcId="{2DABC74E-B37B-CD43-8EB3-C1BCC7D4DBE7}" destId="{8B8D9440-FD40-7147-B191-0730C439BCFD}" srcOrd="7" destOrd="0" presId="urn:microsoft.com/office/officeart/2005/8/layout/vProcess5"/>
    <dgm:cxn modelId="{5DF1FB0F-D046-594B-8420-F3D0699B4E3F}" type="presParOf" srcId="{2DABC74E-B37B-CD43-8EB3-C1BCC7D4DBE7}" destId="{C0B389B2-2B01-3C43-B56B-BF6CA802B4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762D648-A71E-4EE2-A2B7-BAC8BE11D77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A04B04-1E6B-43B9-A650-FEE9A54D19E8}">
      <dgm:prSet/>
      <dgm:spPr/>
      <dgm:t>
        <a:bodyPr/>
        <a:lstStyle/>
        <a:p>
          <a:r>
            <a:rPr lang="en-US" b="1"/>
            <a:t>OSPF</a:t>
          </a:r>
          <a:r>
            <a:rPr lang="en-US"/>
            <a:t> fonctionne </a:t>
          </a:r>
          <a:r>
            <a:rPr lang="en-US" b="1"/>
            <a:t>à l’intérieur</a:t>
          </a:r>
          <a:r>
            <a:rPr lang="en-US"/>
            <a:t> d’un réseau (Intra-entreprise).</a:t>
          </a:r>
        </a:p>
      </dgm:t>
    </dgm:pt>
    <dgm:pt modelId="{43A7D738-1416-4872-ADBE-4E2A0B76ED14}" type="parTrans" cxnId="{0FAC7829-4998-43DF-BAF7-FF81253AC633}">
      <dgm:prSet/>
      <dgm:spPr/>
      <dgm:t>
        <a:bodyPr/>
        <a:lstStyle/>
        <a:p>
          <a:endParaRPr lang="en-US"/>
        </a:p>
      </dgm:t>
    </dgm:pt>
    <dgm:pt modelId="{043ED596-68EA-41B6-A8B5-3A22F5D960D0}" type="sibTrans" cxnId="{0FAC7829-4998-43DF-BAF7-FF81253AC633}">
      <dgm:prSet/>
      <dgm:spPr/>
      <dgm:t>
        <a:bodyPr/>
        <a:lstStyle/>
        <a:p>
          <a:endParaRPr lang="en-US"/>
        </a:p>
      </dgm:t>
    </dgm:pt>
    <dgm:pt modelId="{18CA07B2-7987-4FCB-A2A9-C187B5CB25FA}">
      <dgm:prSet/>
      <dgm:spPr/>
      <dgm:t>
        <a:bodyPr/>
        <a:lstStyle/>
        <a:p>
          <a:r>
            <a:rPr lang="en-US"/>
            <a:t>Il construit une </a:t>
          </a:r>
          <a:r>
            <a:rPr lang="en-US" b="1"/>
            <a:t>carte complète du réseau</a:t>
          </a:r>
          <a:r>
            <a:rPr lang="en-US"/>
            <a:t> (état de liens).</a:t>
          </a:r>
        </a:p>
      </dgm:t>
    </dgm:pt>
    <dgm:pt modelId="{CBC99C42-2FA1-445E-BF8C-0B4CC0BE54F1}" type="parTrans" cxnId="{1E2FADEC-0D4E-4789-A740-2F64E1CB0651}">
      <dgm:prSet/>
      <dgm:spPr/>
      <dgm:t>
        <a:bodyPr/>
        <a:lstStyle/>
        <a:p>
          <a:endParaRPr lang="en-US"/>
        </a:p>
      </dgm:t>
    </dgm:pt>
    <dgm:pt modelId="{485586C6-3DDF-46C5-805E-950CE3706428}" type="sibTrans" cxnId="{1E2FADEC-0D4E-4789-A740-2F64E1CB0651}">
      <dgm:prSet/>
      <dgm:spPr/>
      <dgm:t>
        <a:bodyPr/>
        <a:lstStyle/>
        <a:p>
          <a:endParaRPr lang="en-US"/>
        </a:p>
      </dgm:t>
    </dgm:pt>
    <dgm:pt modelId="{3B463A4A-5ABE-4B5E-9ECD-9C0D9DE32F84}">
      <dgm:prSet/>
      <dgm:spPr/>
      <dgm:t>
        <a:bodyPr/>
        <a:lstStyle/>
        <a:p>
          <a:r>
            <a:rPr lang="en-US"/>
            <a:t>Comme un GPS local, il choisit la </a:t>
          </a:r>
          <a:r>
            <a:rPr lang="en-US" b="1"/>
            <a:t>route la plus rapide</a:t>
          </a:r>
          <a:r>
            <a:rPr lang="en-US"/>
            <a:t> automatiquement.</a:t>
          </a:r>
        </a:p>
      </dgm:t>
    </dgm:pt>
    <dgm:pt modelId="{9DA686A5-D40F-4B51-B3D9-550A81146952}" type="parTrans" cxnId="{A0B052FF-21F5-4C40-BDB1-99555A0EF9D0}">
      <dgm:prSet/>
      <dgm:spPr/>
      <dgm:t>
        <a:bodyPr/>
        <a:lstStyle/>
        <a:p>
          <a:endParaRPr lang="en-US"/>
        </a:p>
      </dgm:t>
    </dgm:pt>
    <dgm:pt modelId="{F90D8C23-8E03-4CC0-8B0F-6125926F968C}" type="sibTrans" cxnId="{A0B052FF-21F5-4C40-BDB1-99555A0EF9D0}">
      <dgm:prSet/>
      <dgm:spPr/>
      <dgm:t>
        <a:bodyPr/>
        <a:lstStyle/>
        <a:p>
          <a:endParaRPr lang="en-US"/>
        </a:p>
      </dgm:t>
    </dgm:pt>
    <dgm:pt modelId="{DEAA3BE3-1A17-448B-B8C7-37A5CC7D24CE}">
      <dgm:prSet/>
      <dgm:spPr/>
      <dgm:t>
        <a:bodyPr/>
        <a:lstStyle/>
        <a:p>
          <a:r>
            <a:rPr lang="en-US"/>
            <a:t>Il peut recalculer un autre chemin en cas de panne (convergence rapide).</a:t>
          </a:r>
        </a:p>
      </dgm:t>
    </dgm:pt>
    <dgm:pt modelId="{15103E21-D8E2-46E1-A3AB-D71C194DE959}" type="parTrans" cxnId="{FB091B1A-B9D1-42FA-9E11-791B2EB8FADC}">
      <dgm:prSet/>
      <dgm:spPr/>
      <dgm:t>
        <a:bodyPr/>
        <a:lstStyle/>
        <a:p>
          <a:endParaRPr lang="en-US"/>
        </a:p>
      </dgm:t>
    </dgm:pt>
    <dgm:pt modelId="{2726BCB5-EF53-40F7-9728-970E717AED37}" type="sibTrans" cxnId="{FB091B1A-B9D1-42FA-9E11-791B2EB8FADC}">
      <dgm:prSet/>
      <dgm:spPr/>
      <dgm:t>
        <a:bodyPr/>
        <a:lstStyle/>
        <a:p>
          <a:endParaRPr lang="en-US"/>
        </a:p>
      </dgm:t>
    </dgm:pt>
    <dgm:pt modelId="{882C7A01-82FE-DA4E-9017-42F2A547DBF4}" type="pres">
      <dgm:prSet presAssocID="{B762D648-A71E-4EE2-A2B7-BAC8BE11D777}" presName="diagram" presStyleCnt="0">
        <dgm:presLayoutVars>
          <dgm:dir/>
          <dgm:resizeHandles val="exact"/>
        </dgm:presLayoutVars>
      </dgm:prSet>
      <dgm:spPr/>
    </dgm:pt>
    <dgm:pt modelId="{E321F80A-5310-E645-8DA5-E745719A08D2}" type="pres">
      <dgm:prSet presAssocID="{0CA04B04-1E6B-43B9-A650-FEE9A54D19E8}" presName="node" presStyleLbl="node1" presStyleIdx="0" presStyleCnt="4">
        <dgm:presLayoutVars>
          <dgm:bulletEnabled val="1"/>
        </dgm:presLayoutVars>
      </dgm:prSet>
      <dgm:spPr/>
    </dgm:pt>
    <dgm:pt modelId="{DC68DAC5-CE70-3043-A30A-36769065722D}" type="pres">
      <dgm:prSet presAssocID="{043ED596-68EA-41B6-A8B5-3A22F5D960D0}" presName="sibTrans" presStyleLbl="sibTrans2D1" presStyleIdx="0" presStyleCnt="3"/>
      <dgm:spPr/>
    </dgm:pt>
    <dgm:pt modelId="{9E73F045-E28C-8248-ABC2-6ACE853CBF76}" type="pres">
      <dgm:prSet presAssocID="{043ED596-68EA-41B6-A8B5-3A22F5D960D0}" presName="connectorText" presStyleLbl="sibTrans2D1" presStyleIdx="0" presStyleCnt="3"/>
      <dgm:spPr/>
    </dgm:pt>
    <dgm:pt modelId="{DD4AA412-E683-9A48-A733-C78FA7B409A0}" type="pres">
      <dgm:prSet presAssocID="{18CA07B2-7987-4FCB-A2A9-C187B5CB25FA}" presName="node" presStyleLbl="node1" presStyleIdx="1" presStyleCnt="4">
        <dgm:presLayoutVars>
          <dgm:bulletEnabled val="1"/>
        </dgm:presLayoutVars>
      </dgm:prSet>
      <dgm:spPr/>
    </dgm:pt>
    <dgm:pt modelId="{DDB7DAC1-624D-0A46-AFA1-44B1D10BC6F8}" type="pres">
      <dgm:prSet presAssocID="{485586C6-3DDF-46C5-805E-950CE3706428}" presName="sibTrans" presStyleLbl="sibTrans2D1" presStyleIdx="1" presStyleCnt="3"/>
      <dgm:spPr/>
    </dgm:pt>
    <dgm:pt modelId="{7D119F14-EC7E-9D43-B0F8-F1712B376B85}" type="pres">
      <dgm:prSet presAssocID="{485586C6-3DDF-46C5-805E-950CE3706428}" presName="connectorText" presStyleLbl="sibTrans2D1" presStyleIdx="1" presStyleCnt="3"/>
      <dgm:spPr/>
    </dgm:pt>
    <dgm:pt modelId="{5AC74FD0-9632-0048-B371-21EBF480DA1E}" type="pres">
      <dgm:prSet presAssocID="{3B463A4A-5ABE-4B5E-9ECD-9C0D9DE32F84}" presName="node" presStyleLbl="node1" presStyleIdx="2" presStyleCnt="4">
        <dgm:presLayoutVars>
          <dgm:bulletEnabled val="1"/>
        </dgm:presLayoutVars>
      </dgm:prSet>
      <dgm:spPr/>
    </dgm:pt>
    <dgm:pt modelId="{33225EA7-4F46-1742-9616-554FAB777D6A}" type="pres">
      <dgm:prSet presAssocID="{F90D8C23-8E03-4CC0-8B0F-6125926F968C}" presName="sibTrans" presStyleLbl="sibTrans2D1" presStyleIdx="2" presStyleCnt="3"/>
      <dgm:spPr/>
    </dgm:pt>
    <dgm:pt modelId="{4412B29D-45AC-7641-919C-84BDBF20799D}" type="pres">
      <dgm:prSet presAssocID="{F90D8C23-8E03-4CC0-8B0F-6125926F968C}" presName="connectorText" presStyleLbl="sibTrans2D1" presStyleIdx="2" presStyleCnt="3"/>
      <dgm:spPr/>
    </dgm:pt>
    <dgm:pt modelId="{3E07E9D9-A3C7-8246-8B20-5B100396A204}" type="pres">
      <dgm:prSet presAssocID="{DEAA3BE3-1A17-448B-B8C7-37A5CC7D24CE}" presName="node" presStyleLbl="node1" presStyleIdx="3" presStyleCnt="4">
        <dgm:presLayoutVars>
          <dgm:bulletEnabled val="1"/>
        </dgm:presLayoutVars>
      </dgm:prSet>
      <dgm:spPr/>
    </dgm:pt>
  </dgm:ptLst>
  <dgm:cxnLst>
    <dgm:cxn modelId="{90174701-6E72-C346-A5C9-C1D62DA1083D}" type="presOf" srcId="{DEAA3BE3-1A17-448B-B8C7-37A5CC7D24CE}" destId="{3E07E9D9-A3C7-8246-8B20-5B100396A204}" srcOrd="0" destOrd="0" presId="urn:microsoft.com/office/officeart/2005/8/layout/process5"/>
    <dgm:cxn modelId="{C74CA301-F835-9A44-B4E5-D06C6BDC6A79}" type="presOf" srcId="{485586C6-3DDF-46C5-805E-950CE3706428}" destId="{DDB7DAC1-624D-0A46-AFA1-44B1D10BC6F8}" srcOrd="0" destOrd="0" presId="urn:microsoft.com/office/officeart/2005/8/layout/process5"/>
    <dgm:cxn modelId="{FB091B1A-B9D1-42FA-9E11-791B2EB8FADC}" srcId="{B762D648-A71E-4EE2-A2B7-BAC8BE11D777}" destId="{DEAA3BE3-1A17-448B-B8C7-37A5CC7D24CE}" srcOrd="3" destOrd="0" parTransId="{15103E21-D8E2-46E1-A3AB-D71C194DE959}" sibTransId="{2726BCB5-EF53-40F7-9728-970E717AED37}"/>
    <dgm:cxn modelId="{0FAC7829-4998-43DF-BAF7-FF81253AC633}" srcId="{B762D648-A71E-4EE2-A2B7-BAC8BE11D777}" destId="{0CA04B04-1E6B-43B9-A650-FEE9A54D19E8}" srcOrd="0" destOrd="0" parTransId="{43A7D738-1416-4872-ADBE-4E2A0B76ED14}" sibTransId="{043ED596-68EA-41B6-A8B5-3A22F5D960D0}"/>
    <dgm:cxn modelId="{636BB345-F397-2548-8A67-43EAFC358242}" type="presOf" srcId="{043ED596-68EA-41B6-A8B5-3A22F5D960D0}" destId="{9E73F045-E28C-8248-ABC2-6ACE853CBF76}" srcOrd="1" destOrd="0" presId="urn:microsoft.com/office/officeart/2005/8/layout/process5"/>
    <dgm:cxn modelId="{DFAC3446-4F54-4E40-84B0-657BAC3A4CEA}" type="presOf" srcId="{18CA07B2-7987-4FCB-A2A9-C187B5CB25FA}" destId="{DD4AA412-E683-9A48-A733-C78FA7B409A0}" srcOrd="0" destOrd="0" presId="urn:microsoft.com/office/officeart/2005/8/layout/process5"/>
    <dgm:cxn modelId="{BF290160-BBC3-7047-95ED-EEA267C3130B}" type="presOf" srcId="{F90D8C23-8E03-4CC0-8B0F-6125926F968C}" destId="{4412B29D-45AC-7641-919C-84BDBF20799D}" srcOrd="1" destOrd="0" presId="urn:microsoft.com/office/officeart/2005/8/layout/process5"/>
    <dgm:cxn modelId="{76BD0D8D-9FA3-BC45-BAAF-A770F50363FD}" type="presOf" srcId="{485586C6-3DDF-46C5-805E-950CE3706428}" destId="{7D119F14-EC7E-9D43-B0F8-F1712B376B85}" srcOrd="1" destOrd="0" presId="urn:microsoft.com/office/officeart/2005/8/layout/process5"/>
    <dgm:cxn modelId="{F88DFF8D-20D2-684E-9950-3A3C32E7A9C5}" type="presOf" srcId="{F90D8C23-8E03-4CC0-8B0F-6125926F968C}" destId="{33225EA7-4F46-1742-9616-554FAB777D6A}" srcOrd="0" destOrd="0" presId="urn:microsoft.com/office/officeart/2005/8/layout/process5"/>
    <dgm:cxn modelId="{D6085BA2-57BC-F949-94CC-7E5C9220CD33}" type="presOf" srcId="{0CA04B04-1E6B-43B9-A650-FEE9A54D19E8}" destId="{E321F80A-5310-E645-8DA5-E745719A08D2}" srcOrd="0" destOrd="0" presId="urn:microsoft.com/office/officeart/2005/8/layout/process5"/>
    <dgm:cxn modelId="{0C23D0C6-0213-4142-81C3-8622B6916CF7}" type="presOf" srcId="{3B463A4A-5ABE-4B5E-9ECD-9C0D9DE32F84}" destId="{5AC74FD0-9632-0048-B371-21EBF480DA1E}" srcOrd="0" destOrd="0" presId="urn:microsoft.com/office/officeart/2005/8/layout/process5"/>
    <dgm:cxn modelId="{044D6CD1-D1A8-354E-AD60-3AB9BC772045}" type="presOf" srcId="{B762D648-A71E-4EE2-A2B7-BAC8BE11D777}" destId="{882C7A01-82FE-DA4E-9017-42F2A547DBF4}" srcOrd="0" destOrd="0" presId="urn:microsoft.com/office/officeart/2005/8/layout/process5"/>
    <dgm:cxn modelId="{54357EDE-493A-1C4E-862E-4C06633EAFF4}" type="presOf" srcId="{043ED596-68EA-41B6-A8B5-3A22F5D960D0}" destId="{DC68DAC5-CE70-3043-A30A-36769065722D}" srcOrd="0" destOrd="0" presId="urn:microsoft.com/office/officeart/2005/8/layout/process5"/>
    <dgm:cxn modelId="{1E2FADEC-0D4E-4789-A740-2F64E1CB0651}" srcId="{B762D648-A71E-4EE2-A2B7-BAC8BE11D777}" destId="{18CA07B2-7987-4FCB-A2A9-C187B5CB25FA}" srcOrd="1" destOrd="0" parTransId="{CBC99C42-2FA1-445E-BF8C-0B4CC0BE54F1}" sibTransId="{485586C6-3DDF-46C5-805E-950CE3706428}"/>
    <dgm:cxn modelId="{A0B052FF-21F5-4C40-BDB1-99555A0EF9D0}" srcId="{B762D648-A71E-4EE2-A2B7-BAC8BE11D777}" destId="{3B463A4A-5ABE-4B5E-9ECD-9C0D9DE32F84}" srcOrd="2" destOrd="0" parTransId="{9DA686A5-D40F-4B51-B3D9-550A81146952}" sibTransId="{F90D8C23-8E03-4CC0-8B0F-6125926F968C}"/>
    <dgm:cxn modelId="{2C46364C-CDEB-694A-8B13-84A7D480B32A}" type="presParOf" srcId="{882C7A01-82FE-DA4E-9017-42F2A547DBF4}" destId="{E321F80A-5310-E645-8DA5-E745719A08D2}" srcOrd="0" destOrd="0" presId="urn:microsoft.com/office/officeart/2005/8/layout/process5"/>
    <dgm:cxn modelId="{86B249CD-835B-0446-A9ED-5B0ADC0A92E8}" type="presParOf" srcId="{882C7A01-82FE-DA4E-9017-42F2A547DBF4}" destId="{DC68DAC5-CE70-3043-A30A-36769065722D}" srcOrd="1" destOrd="0" presId="urn:microsoft.com/office/officeart/2005/8/layout/process5"/>
    <dgm:cxn modelId="{E468B846-9DFE-D14A-9F0B-0F863E38CF70}" type="presParOf" srcId="{DC68DAC5-CE70-3043-A30A-36769065722D}" destId="{9E73F045-E28C-8248-ABC2-6ACE853CBF76}" srcOrd="0" destOrd="0" presId="urn:microsoft.com/office/officeart/2005/8/layout/process5"/>
    <dgm:cxn modelId="{5A1189EF-DC25-654E-904D-4EAD62C0B7C3}" type="presParOf" srcId="{882C7A01-82FE-DA4E-9017-42F2A547DBF4}" destId="{DD4AA412-E683-9A48-A733-C78FA7B409A0}" srcOrd="2" destOrd="0" presId="urn:microsoft.com/office/officeart/2005/8/layout/process5"/>
    <dgm:cxn modelId="{E176787F-770F-4E4A-ADAE-C255F13DCAA4}" type="presParOf" srcId="{882C7A01-82FE-DA4E-9017-42F2A547DBF4}" destId="{DDB7DAC1-624D-0A46-AFA1-44B1D10BC6F8}" srcOrd="3" destOrd="0" presId="urn:microsoft.com/office/officeart/2005/8/layout/process5"/>
    <dgm:cxn modelId="{055B20BB-571B-CA44-AD57-BF4605C228E5}" type="presParOf" srcId="{DDB7DAC1-624D-0A46-AFA1-44B1D10BC6F8}" destId="{7D119F14-EC7E-9D43-B0F8-F1712B376B85}" srcOrd="0" destOrd="0" presId="urn:microsoft.com/office/officeart/2005/8/layout/process5"/>
    <dgm:cxn modelId="{957CB6B6-1C18-184F-A42E-B2F5647ED535}" type="presParOf" srcId="{882C7A01-82FE-DA4E-9017-42F2A547DBF4}" destId="{5AC74FD0-9632-0048-B371-21EBF480DA1E}" srcOrd="4" destOrd="0" presId="urn:microsoft.com/office/officeart/2005/8/layout/process5"/>
    <dgm:cxn modelId="{A1F9070F-F601-E140-B927-E3F4ECEB5A22}" type="presParOf" srcId="{882C7A01-82FE-DA4E-9017-42F2A547DBF4}" destId="{33225EA7-4F46-1742-9616-554FAB777D6A}" srcOrd="5" destOrd="0" presId="urn:microsoft.com/office/officeart/2005/8/layout/process5"/>
    <dgm:cxn modelId="{4F7EEC99-88A7-414C-8F2C-CB788986C172}" type="presParOf" srcId="{33225EA7-4F46-1742-9616-554FAB777D6A}" destId="{4412B29D-45AC-7641-919C-84BDBF20799D}" srcOrd="0" destOrd="0" presId="urn:microsoft.com/office/officeart/2005/8/layout/process5"/>
    <dgm:cxn modelId="{0FE16FC6-4964-5B4E-9A77-710C9AB4361D}" type="presParOf" srcId="{882C7A01-82FE-DA4E-9017-42F2A547DBF4}" destId="{3E07E9D9-A3C7-8246-8B20-5B100396A2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43A1917-C809-4349-87D7-7E63BC787A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66AE7C-2F55-459B-A008-49358AB118CE}">
      <dgm:prSet/>
      <dgm:spPr/>
      <dgm:t>
        <a:bodyPr/>
        <a:lstStyle/>
        <a:p>
          <a:r>
            <a:rPr lang="en-US" b="1"/>
            <a:t>BGP</a:t>
          </a:r>
          <a:r>
            <a:rPr lang="en-US"/>
            <a:t> relie </a:t>
          </a:r>
          <a:r>
            <a:rPr lang="en-US" b="1"/>
            <a:t>différents réseaux</a:t>
          </a:r>
          <a:r>
            <a:rPr lang="en-US"/>
            <a:t> (ex : Orange ↔ SFR).</a:t>
          </a:r>
        </a:p>
      </dgm:t>
    </dgm:pt>
    <dgm:pt modelId="{05D46DD0-F43E-4C7C-BFF4-6884A3B95D7A}" type="parTrans" cxnId="{CDCE3F91-2CFA-439E-A1F7-D2ED47346362}">
      <dgm:prSet/>
      <dgm:spPr/>
      <dgm:t>
        <a:bodyPr/>
        <a:lstStyle/>
        <a:p>
          <a:endParaRPr lang="en-US"/>
        </a:p>
      </dgm:t>
    </dgm:pt>
    <dgm:pt modelId="{1E25B6AA-C787-49C1-8ED7-596A4CD3E8F4}" type="sibTrans" cxnId="{CDCE3F91-2CFA-439E-A1F7-D2ED47346362}">
      <dgm:prSet/>
      <dgm:spPr/>
      <dgm:t>
        <a:bodyPr/>
        <a:lstStyle/>
        <a:p>
          <a:endParaRPr lang="en-US"/>
        </a:p>
      </dgm:t>
    </dgm:pt>
    <dgm:pt modelId="{8852AA20-E63A-47BA-BF17-1E056C990D24}">
      <dgm:prSet/>
      <dgm:spPr/>
      <dgm:t>
        <a:bodyPr/>
        <a:lstStyle/>
        <a:p>
          <a:r>
            <a:rPr lang="en-US"/>
            <a:t>Il choisit les routes selon des </a:t>
          </a:r>
          <a:r>
            <a:rPr lang="en-US" b="1"/>
            <a:t>critères commerciaux ou techniques</a:t>
          </a:r>
          <a:r>
            <a:rPr lang="en-US"/>
            <a:t> (coût, performance).</a:t>
          </a:r>
        </a:p>
      </dgm:t>
    </dgm:pt>
    <dgm:pt modelId="{B329EEB4-69E8-4D2B-99CE-F311214C42FF}" type="parTrans" cxnId="{84DB8E44-CA27-4466-A3BF-41406118CD04}">
      <dgm:prSet/>
      <dgm:spPr/>
      <dgm:t>
        <a:bodyPr/>
        <a:lstStyle/>
        <a:p>
          <a:endParaRPr lang="en-US"/>
        </a:p>
      </dgm:t>
    </dgm:pt>
    <dgm:pt modelId="{79EAC4A9-6EC2-4640-BB10-DD70DD6641D8}" type="sibTrans" cxnId="{84DB8E44-CA27-4466-A3BF-41406118CD04}">
      <dgm:prSet/>
      <dgm:spPr/>
      <dgm:t>
        <a:bodyPr/>
        <a:lstStyle/>
        <a:p>
          <a:endParaRPr lang="en-US"/>
        </a:p>
      </dgm:t>
    </dgm:pt>
    <dgm:pt modelId="{CC7BF7EB-4EFA-42D1-90BE-ADB544D23B37}">
      <dgm:prSet/>
      <dgm:spPr/>
      <dgm:t>
        <a:bodyPr/>
        <a:lstStyle/>
        <a:p>
          <a:r>
            <a:rPr lang="en-US"/>
            <a:t>Il fonctionne </a:t>
          </a:r>
          <a:r>
            <a:rPr lang="en-US" b="1"/>
            <a:t>à très grande échelle</a:t>
          </a:r>
          <a:r>
            <a:rPr lang="en-US"/>
            <a:t>, comme un GPS entre pays.</a:t>
          </a:r>
        </a:p>
      </dgm:t>
    </dgm:pt>
    <dgm:pt modelId="{3D2959F9-8BFE-4C27-BB88-41795212564C}" type="parTrans" cxnId="{FD61278B-DA79-443A-BCE7-120E8A63D4E7}">
      <dgm:prSet/>
      <dgm:spPr/>
      <dgm:t>
        <a:bodyPr/>
        <a:lstStyle/>
        <a:p>
          <a:endParaRPr lang="en-US"/>
        </a:p>
      </dgm:t>
    </dgm:pt>
    <dgm:pt modelId="{BB243235-B1EE-4348-8A7C-E62D94532F94}" type="sibTrans" cxnId="{FD61278B-DA79-443A-BCE7-120E8A63D4E7}">
      <dgm:prSet/>
      <dgm:spPr/>
      <dgm:t>
        <a:bodyPr/>
        <a:lstStyle/>
        <a:p>
          <a:endParaRPr lang="en-US"/>
        </a:p>
      </dgm:t>
    </dgm:pt>
    <dgm:pt modelId="{B0E41343-4BC3-41C1-AD82-D62A881CADCF}">
      <dgm:prSet/>
      <dgm:spPr/>
      <dgm:t>
        <a:bodyPr/>
        <a:lstStyle/>
        <a:p>
          <a:r>
            <a:rPr lang="en-US"/>
            <a:t>Le SDN peut influer sur ses choix en cas de besoin (failover, QOS).</a:t>
          </a:r>
        </a:p>
      </dgm:t>
    </dgm:pt>
    <dgm:pt modelId="{8ECF5695-8B06-465F-881F-7307FE2D4C18}" type="parTrans" cxnId="{AB81CE5A-A408-4BA2-B953-61A5BC7ACC0B}">
      <dgm:prSet/>
      <dgm:spPr/>
      <dgm:t>
        <a:bodyPr/>
        <a:lstStyle/>
        <a:p>
          <a:endParaRPr lang="en-US"/>
        </a:p>
      </dgm:t>
    </dgm:pt>
    <dgm:pt modelId="{76E40D2F-3577-489C-BE9D-F1E04E7FB36E}" type="sibTrans" cxnId="{AB81CE5A-A408-4BA2-B953-61A5BC7ACC0B}">
      <dgm:prSet/>
      <dgm:spPr/>
      <dgm:t>
        <a:bodyPr/>
        <a:lstStyle/>
        <a:p>
          <a:endParaRPr lang="en-US"/>
        </a:p>
      </dgm:t>
    </dgm:pt>
    <dgm:pt modelId="{3E82DF95-D9F1-E648-B6DA-E83C6EADC8EB}" type="pres">
      <dgm:prSet presAssocID="{A43A1917-C809-4349-87D7-7E63BC787A0D}" presName="diagram" presStyleCnt="0">
        <dgm:presLayoutVars>
          <dgm:dir/>
          <dgm:resizeHandles val="exact"/>
        </dgm:presLayoutVars>
      </dgm:prSet>
      <dgm:spPr/>
    </dgm:pt>
    <dgm:pt modelId="{B19B9E0E-D10C-3440-BAE0-1BFF4071B30E}" type="pres">
      <dgm:prSet presAssocID="{C566AE7C-2F55-459B-A008-49358AB118CE}" presName="node" presStyleLbl="node1" presStyleIdx="0" presStyleCnt="4">
        <dgm:presLayoutVars>
          <dgm:bulletEnabled val="1"/>
        </dgm:presLayoutVars>
      </dgm:prSet>
      <dgm:spPr/>
    </dgm:pt>
    <dgm:pt modelId="{BA2735CE-B570-2F44-A8E7-A8461FBFCA99}" type="pres">
      <dgm:prSet presAssocID="{1E25B6AA-C787-49C1-8ED7-596A4CD3E8F4}" presName="sibTrans" presStyleCnt="0"/>
      <dgm:spPr/>
    </dgm:pt>
    <dgm:pt modelId="{83799BC8-C73C-C340-AB15-4AD0FBFF3B36}" type="pres">
      <dgm:prSet presAssocID="{8852AA20-E63A-47BA-BF17-1E056C990D24}" presName="node" presStyleLbl="node1" presStyleIdx="1" presStyleCnt="4">
        <dgm:presLayoutVars>
          <dgm:bulletEnabled val="1"/>
        </dgm:presLayoutVars>
      </dgm:prSet>
      <dgm:spPr/>
    </dgm:pt>
    <dgm:pt modelId="{4867BFAD-DE6D-FA48-8239-82FA0A676DAA}" type="pres">
      <dgm:prSet presAssocID="{79EAC4A9-6EC2-4640-BB10-DD70DD6641D8}" presName="sibTrans" presStyleCnt="0"/>
      <dgm:spPr/>
    </dgm:pt>
    <dgm:pt modelId="{2F7EF280-01EC-5F4F-879F-F5F38E3AB8FC}" type="pres">
      <dgm:prSet presAssocID="{CC7BF7EB-4EFA-42D1-90BE-ADB544D23B37}" presName="node" presStyleLbl="node1" presStyleIdx="2" presStyleCnt="4">
        <dgm:presLayoutVars>
          <dgm:bulletEnabled val="1"/>
        </dgm:presLayoutVars>
      </dgm:prSet>
      <dgm:spPr/>
    </dgm:pt>
    <dgm:pt modelId="{6B9CDC1C-5D7E-F141-9584-4F2EFF7F0D8B}" type="pres">
      <dgm:prSet presAssocID="{BB243235-B1EE-4348-8A7C-E62D94532F94}" presName="sibTrans" presStyleCnt="0"/>
      <dgm:spPr/>
    </dgm:pt>
    <dgm:pt modelId="{BE12DDFC-1097-4E47-9042-C440669B2D14}" type="pres">
      <dgm:prSet presAssocID="{B0E41343-4BC3-41C1-AD82-D62A881CADCF}" presName="node" presStyleLbl="node1" presStyleIdx="3" presStyleCnt="4">
        <dgm:presLayoutVars>
          <dgm:bulletEnabled val="1"/>
        </dgm:presLayoutVars>
      </dgm:prSet>
      <dgm:spPr/>
    </dgm:pt>
  </dgm:ptLst>
  <dgm:cxnLst>
    <dgm:cxn modelId="{84DB8E44-CA27-4466-A3BF-41406118CD04}" srcId="{A43A1917-C809-4349-87D7-7E63BC787A0D}" destId="{8852AA20-E63A-47BA-BF17-1E056C990D24}" srcOrd="1" destOrd="0" parTransId="{B329EEB4-69E8-4D2B-99CE-F311214C42FF}" sibTransId="{79EAC4A9-6EC2-4640-BB10-DD70DD6641D8}"/>
    <dgm:cxn modelId="{AB81CE5A-A408-4BA2-B953-61A5BC7ACC0B}" srcId="{A43A1917-C809-4349-87D7-7E63BC787A0D}" destId="{B0E41343-4BC3-41C1-AD82-D62A881CADCF}" srcOrd="3" destOrd="0" parTransId="{8ECF5695-8B06-465F-881F-7307FE2D4C18}" sibTransId="{76E40D2F-3577-489C-BE9D-F1E04E7FB36E}"/>
    <dgm:cxn modelId="{FD61278B-DA79-443A-BCE7-120E8A63D4E7}" srcId="{A43A1917-C809-4349-87D7-7E63BC787A0D}" destId="{CC7BF7EB-4EFA-42D1-90BE-ADB544D23B37}" srcOrd="2" destOrd="0" parTransId="{3D2959F9-8BFE-4C27-BB88-41795212564C}" sibTransId="{BB243235-B1EE-4348-8A7C-E62D94532F94}"/>
    <dgm:cxn modelId="{CDCE3F91-2CFA-439E-A1F7-D2ED47346362}" srcId="{A43A1917-C809-4349-87D7-7E63BC787A0D}" destId="{C566AE7C-2F55-459B-A008-49358AB118CE}" srcOrd="0" destOrd="0" parTransId="{05D46DD0-F43E-4C7C-BFF4-6884A3B95D7A}" sibTransId="{1E25B6AA-C787-49C1-8ED7-596A4CD3E8F4}"/>
    <dgm:cxn modelId="{A10A439C-9C19-5A4B-949D-DCAC07ABD910}" type="presOf" srcId="{C566AE7C-2F55-459B-A008-49358AB118CE}" destId="{B19B9E0E-D10C-3440-BAE0-1BFF4071B30E}" srcOrd="0" destOrd="0" presId="urn:microsoft.com/office/officeart/2005/8/layout/default"/>
    <dgm:cxn modelId="{FE07C89F-0433-F44E-B466-88F48D8993D2}" type="presOf" srcId="{B0E41343-4BC3-41C1-AD82-D62A881CADCF}" destId="{BE12DDFC-1097-4E47-9042-C440669B2D14}" srcOrd="0" destOrd="0" presId="urn:microsoft.com/office/officeart/2005/8/layout/default"/>
    <dgm:cxn modelId="{64C179AB-E65F-9940-8E29-CACB3115BF65}" type="presOf" srcId="{A43A1917-C809-4349-87D7-7E63BC787A0D}" destId="{3E82DF95-D9F1-E648-B6DA-E83C6EADC8EB}" srcOrd="0" destOrd="0" presId="urn:microsoft.com/office/officeart/2005/8/layout/default"/>
    <dgm:cxn modelId="{9591A4CC-8B6D-8147-89C3-B04E3D3E222F}" type="presOf" srcId="{CC7BF7EB-4EFA-42D1-90BE-ADB544D23B37}" destId="{2F7EF280-01EC-5F4F-879F-F5F38E3AB8FC}" srcOrd="0" destOrd="0" presId="urn:microsoft.com/office/officeart/2005/8/layout/default"/>
    <dgm:cxn modelId="{CA5697DD-9884-4942-A117-26EEB2D9F121}" type="presOf" srcId="{8852AA20-E63A-47BA-BF17-1E056C990D24}" destId="{83799BC8-C73C-C340-AB15-4AD0FBFF3B36}" srcOrd="0" destOrd="0" presId="urn:microsoft.com/office/officeart/2005/8/layout/default"/>
    <dgm:cxn modelId="{6A200157-36C9-B843-A4A2-8ED381F139ED}" type="presParOf" srcId="{3E82DF95-D9F1-E648-B6DA-E83C6EADC8EB}" destId="{B19B9E0E-D10C-3440-BAE0-1BFF4071B30E}" srcOrd="0" destOrd="0" presId="urn:microsoft.com/office/officeart/2005/8/layout/default"/>
    <dgm:cxn modelId="{FC08E87C-62A4-764A-BF44-CE732ADC15BE}" type="presParOf" srcId="{3E82DF95-D9F1-E648-B6DA-E83C6EADC8EB}" destId="{BA2735CE-B570-2F44-A8E7-A8461FBFCA99}" srcOrd="1" destOrd="0" presId="urn:microsoft.com/office/officeart/2005/8/layout/default"/>
    <dgm:cxn modelId="{386521AE-2CB0-0842-B76F-63D22C34110C}" type="presParOf" srcId="{3E82DF95-D9F1-E648-B6DA-E83C6EADC8EB}" destId="{83799BC8-C73C-C340-AB15-4AD0FBFF3B36}" srcOrd="2" destOrd="0" presId="urn:microsoft.com/office/officeart/2005/8/layout/default"/>
    <dgm:cxn modelId="{CDAC119B-0C3E-F84E-B92E-1D57191FFDFA}" type="presParOf" srcId="{3E82DF95-D9F1-E648-B6DA-E83C6EADC8EB}" destId="{4867BFAD-DE6D-FA48-8239-82FA0A676DAA}" srcOrd="3" destOrd="0" presId="urn:microsoft.com/office/officeart/2005/8/layout/default"/>
    <dgm:cxn modelId="{9D335410-E31F-294F-A594-2A1F57B4722E}" type="presParOf" srcId="{3E82DF95-D9F1-E648-B6DA-E83C6EADC8EB}" destId="{2F7EF280-01EC-5F4F-879F-F5F38E3AB8FC}" srcOrd="4" destOrd="0" presId="urn:microsoft.com/office/officeart/2005/8/layout/default"/>
    <dgm:cxn modelId="{E55A0629-6D27-7B4F-A788-6B8CAB4AFE07}" type="presParOf" srcId="{3E82DF95-D9F1-E648-B6DA-E83C6EADC8EB}" destId="{6B9CDC1C-5D7E-F141-9584-4F2EFF7F0D8B}" srcOrd="5" destOrd="0" presId="urn:microsoft.com/office/officeart/2005/8/layout/default"/>
    <dgm:cxn modelId="{C00EAE44-0C7D-2B40-A25B-ADB3929526ED}" type="presParOf" srcId="{3E82DF95-D9F1-E648-B6DA-E83C6EADC8EB}" destId="{BE12DDFC-1097-4E47-9042-C440669B2D1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0ECD784-6DFE-42AB-8AED-F5368D1C20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C5593C-000E-4560-9BA5-3B1AF0D6CE4D}">
      <dgm:prSet/>
      <dgm:spPr/>
      <dgm:t>
        <a:bodyPr/>
        <a:lstStyle/>
        <a:p>
          <a:r>
            <a:rPr lang="en-US"/>
            <a:t>VXLAN encapsule un réseau </a:t>
          </a:r>
          <a:r>
            <a:rPr lang="en-US" b="1"/>
            <a:t>dans un autre réseau IP</a:t>
          </a:r>
          <a:r>
            <a:rPr lang="en-US"/>
            <a:t> (UDP).</a:t>
          </a:r>
        </a:p>
      </dgm:t>
    </dgm:pt>
    <dgm:pt modelId="{98BC6EE3-8144-4C53-A2B7-37ACF5E7EF27}" type="parTrans" cxnId="{F3901283-546E-401F-9472-007A11B12EFC}">
      <dgm:prSet/>
      <dgm:spPr/>
      <dgm:t>
        <a:bodyPr/>
        <a:lstStyle/>
        <a:p>
          <a:endParaRPr lang="en-US"/>
        </a:p>
      </dgm:t>
    </dgm:pt>
    <dgm:pt modelId="{38C459C6-18F0-40CA-BCDA-AA8D8FDA7108}" type="sibTrans" cxnId="{F3901283-546E-401F-9472-007A11B12EFC}">
      <dgm:prSet/>
      <dgm:spPr/>
      <dgm:t>
        <a:bodyPr/>
        <a:lstStyle/>
        <a:p>
          <a:endParaRPr lang="en-US"/>
        </a:p>
      </dgm:t>
    </dgm:pt>
    <dgm:pt modelId="{8AACB080-61EC-42BF-9A09-E78FA75BCCBF}">
      <dgm:prSet/>
      <dgm:spPr/>
      <dgm:t>
        <a:bodyPr/>
        <a:lstStyle/>
        <a:p>
          <a:r>
            <a:rPr lang="en-US"/>
            <a:t>Cela permet de </a:t>
          </a:r>
          <a:r>
            <a:rPr lang="en-US" b="1"/>
            <a:t>connecter deux VLANs éloignés</a:t>
          </a:r>
          <a:r>
            <a:rPr lang="en-US"/>
            <a:t> via un backbone IP.</a:t>
          </a:r>
        </a:p>
      </dgm:t>
    </dgm:pt>
    <dgm:pt modelId="{E522EF57-F8E2-4B73-8C3F-605A280BFAA5}" type="parTrans" cxnId="{98B00C7A-858C-4628-8E60-0B592CB8A59F}">
      <dgm:prSet/>
      <dgm:spPr/>
      <dgm:t>
        <a:bodyPr/>
        <a:lstStyle/>
        <a:p>
          <a:endParaRPr lang="en-US"/>
        </a:p>
      </dgm:t>
    </dgm:pt>
    <dgm:pt modelId="{A8DDF972-7EE1-4B34-B599-B0B54B83A0C4}" type="sibTrans" cxnId="{98B00C7A-858C-4628-8E60-0B592CB8A59F}">
      <dgm:prSet/>
      <dgm:spPr/>
      <dgm:t>
        <a:bodyPr/>
        <a:lstStyle/>
        <a:p>
          <a:endParaRPr lang="en-US"/>
        </a:p>
      </dgm:t>
    </dgm:pt>
    <dgm:pt modelId="{C9B8EEEA-AA39-44BD-A31B-23EF209BAFD9}">
      <dgm:prSet/>
      <dgm:spPr/>
      <dgm:t>
        <a:bodyPr/>
        <a:lstStyle/>
        <a:p>
          <a:r>
            <a:rPr lang="en-US"/>
            <a:t>Utilisé dans </a:t>
          </a:r>
          <a:r>
            <a:rPr lang="en-US" b="1"/>
            <a:t>NSX-T</a:t>
          </a:r>
          <a:r>
            <a:rPr lang="en-US"/>
            <a:t> pour connecter des VMs comme si elles étaient sur le même switch.</a:t>
          </a:r>
        </a:p>
      </dgm:t>
    </dgm:pt>
    <dgm:pt modelId="{BC824A83-D96E-463F-90C0-33F239D3046D}" type="parTrans" cxnId="{E31E522F-3BEF-4F07-98CE-AA8BE275603E}">
      <dgm:prSet/>
      <dgm:spPr/>
      <dgm:t>
        <a:bodyPr/>
        <a:lstStyle/>
        <a:p>
          <a:endParaRPr lang="en-US"/>
        </a:p>
      </dgm:t>
    </dgm:pt>
    <dgm:pt modelId="{6A3092F7-0EC9-4F1C-8F49-90592124FA59}" type="sibTrans" cxnId="{E31E522F-3BEF-4F07-98CE-AA8BE275603E}">
      <dgm:prSet/>
      <dgm:spPr/>
      <dgm:t>
        <a:bodyPr/>
        <a:lstStyle/>
        <a:p>
          <a:endParaRPr lang="en-US"/>
        </a:p>
      </dgm:t>
    </dgm:pt>
    <dgm:pt modelId="{F00408B2-16AD-4064-9DFB-508D56169563}">
      <dgm:prSet/>
      <dgm:spPr/>
      <dgm:t>
        <a:bodyPr/>
        <a:lstStyle/>
        <a:p>
          <a:r>
            <a:rPr lang="en-US"/>
            <a:t>Capacité : jusqu’à </a:t>
          </a:r>
          <a:r>
            <a:rPr lang="en-US" b="1"/>
            <a:t>16 millions de réseaux isolés</a:t>
          </a:r>
          <a:r>
            <a:rPr lang="en-US"/>
            <a:t> (vs 4096 pour VLAN).</a:t>
          </a:r>
        </a:p>
      </dgm:t>
    </dgm:pt>
    <dgm:pt modelId="{2E0DFB25-EDAA-4E50-A145-91AB95ADE7A3}" type="parTrans" cxnId="{FB2F4C6A-9518-48F8-B76F-515195F8A1FC}">
      <dgm:prSet/>
      <dgm:spPr/>
      <dgm:t>
        <a:bodyPr/>
        <a:lstStyle/>
        <a:p>
          <a:endParaRPr lang="en-US"/>
        </a:p>
      </dgm:t>
    </dgm:pt>
    <dgm:pt modelId="{6B10D89F-59FA-4D98-86D4-95C9E3016CD5}" type="sibTrans" cxnId="{FB2F4C6A-9518-48F8-B76F-515195F8A1FC}">
      <dgm:prSet/>
      <dgm:spPr/>
      <dgm:t>
        <a:bodyPr/>
        <a:lstStyle/>
        <a:p>
          <a:endParaRPr lang="en-US"/>
        </a:p>
      </dgm:t>
    </dgm:pt>
    <dgm:pt modelId="{E73DEEA9-C143-4C46-AEE8-36AE3D76AA7C}" type="pres">
      <dgm:prSet presAssocID="{90ECD784-6DFE-42AB-8AED-F5368D1C20CA}" presName="root" presStyleCnt="0">
        <dgm:presLayoutVars>
          <dgm:dir/>
          <dgm:resizeHandles val="exact"/>
        </dgm:presLayoutVars>
      </dgm:prSet>
      <dgm:spPr/>
    </dgm:pt>
    <dgm:pt modelId="{5C8219F5-C75F-4656-A324-4F09B9B26FAF}" type="pres">
      <dgm:prSet presAssocID="{A1C5593C-000E-4560-9BA5-3B1AF0D6CE4D}" presName="compNode" presStyleCnt="0"/>
      <dgm:spPr/>
    </dgm:pt>
    <dgm:pt modelId="{64AA4978-FF13-4F7C-86D8-3AFFB5E48159}" type="pres">
      <dgm:prSet presAssocID="{A1C5593C-000E-4560-9BA5-3B1AF0D6CE4D}" presName="bgRect" presStyleLbl="bgShp" presStyleIdx="0" presStyleCnt="4"/>
      <dgm:spPr/>
    </dgm:pt>
    <dgm:pt modelId="{967D7EA4-01B0-4966-9832-A4023F0DC2A4}" type="pres">
      <dgm:prSet presAssocID="{A1C5593C-000E-4560-9BA5-3B1AF0D6CE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6C4ADD-F1BB-4C6B-B98E-F1E630B48B61}" type="pres">
      <dgm:prSet presAssocID="{A1C5593C-000E-4560-9BA5-3B1AF0D6CE4D}" presName="spaceRect" presStyleCnt="0"/>
      <dgm:spPr/>
    </dgm:pt>
    <dgm:pt modelId="{CCC36991-85EE-4411-A4D2-C274C42FBE5B}" type="pres">
      <dgm:prSet presAssocID="{A1C5593C-000E-4560-9BA5-3B1AF0D6CE4D}" presName="parTx" presStyleLbl="revTx" presStyleIdx="0" presStyleCnt="4">
        <dgm:presLayoutVars>
          <dgm:chMax val="0"/>
          <dgm:chPref val="0"/>
        </dgm:presLayoutVars>
      </dgm:prSet>
      <dgm:spPr/>
    </dgm:pt>
    <dgm:pt modelId="{7008B2AE-3C63-4B09-A49B-E30FABA06D46}" type="pres">
      <dgm:prSet presAssocID="{38C459C6-18F0-40CA-BCDA-AA8D8FDA7108}" presName="sibTrans" presStyleCnt="0"/>
      <dgm:spPr/>
    </dgm:pt>
    <dgm:pt modelId="{ED1D118B-6070-4154-B01B-04D0F00A8E4A}" type="pres">
      <dgm:prSet presAssocID="{8AACB080-61EC-42BF-9A09-E78FA75BCCBF}" presName="compNode" presStyleCnt="0"/>
      <dgm:spPr/>
    </dgm:pt>
    <dgm:pt modelId="{F978990A-8546-46DA-BF7D-E374CD9C7D7B}" type="pres">
      <dgm:prSet presAssocID="{8AACB080-61EC-42BF-9A09-E78FA75BCCBF}" presName="bgRect" presStyleLbl="bgShp" presStyleIdx="1" presStyleCnt="4"/>
      <dgm:spPr/>
    </dgm:pt>
    <dgm:pt modelId="{89F129D3-8227-47BF-9991-48E192EF22D1}" type="pres">
      <dgm:prSet presAssocID="{8AACB080-61EC-42BF-9A09-E78FA75BCC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7D18BE6-6215-4757-B087-7B8D04F32702}" type="pres">
      <dgm:prSet presAssocID="{8AACB080-61EC-42BF-9A09-E78FA75BCCBF}" presName="spaceRect" presStyleCnt="0"/>
      <dgm:spPr/>
    </dgm:pt>
    <dgm:pt modelId="{B4C58955-81B0-4C1E-8C73-1A94F4D92755}" type="pres">
      <dgm:prSet presAssocID="{8AACB080-61EC-42BF-9A09-E78FA75BCCBF}" presName="parTx" presStyleLbl="revTx" presStyleIdx="1" presStyleCnt="4">
        <dgm:presLayoutVars>
          <dgm:chMax val="0"/>
          <dgm:chPref val="0"/>
        </dgm:presLayoutVars>
      </dgm:prSet>
      <dgm:spPr/>
    </dgm:pt>
    <dgm:pt modelId="{686C7D18-7129-4919-9EE4-15B26CC6A810}" type="pres">
      <dgm:prSet presAssocID="{A8DDF972-7EE1-4B34-B599-B0B54B83A0C4}" presName="sibTrans" presStyleCnt="0"/>
      <dgm:spPr/>
    </dgm:pt>
    <dgm:pt modelId="{C330F2C7-47EA-46DE-AB1B-195F992BE56F}" type="pres">
      <dgm:prSet presAssocID="{C9B8EEEA-AA39-44BD-A31B-23EF209BAFD9}" presName="compNode" presStyleCnt="0"/>
      <dgm:spPr/>
    </dgm:pt>
    <dgm:pt modelId="{1FCBF511-CF3E-412F-B9BE-0AE50EDB4972}" type="pres">
      <dgm:prSet presAssocID="{C9B8EEEA-AA39-44BD-A31B-23EF209BAFD9}" presName="bgRect" presStyleLbl="bgShp" presStyleIdx="2" presStyleCnt="4"/>
      <dgm:spPr/>
    </dgm:pt>
    <dgm:pt modelId="{75D6C7F6-5D15-4D21-91E0-82DF25EFA975}" type="pres">
      <dgm:prSet presAssocID="{C9B8EEEA-AA39-44BD-A31B-23EF209BAF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6E80B2E-7357-4FA7-BFA6-352BE081C2A5}" type="pres">
      <dgm:prSet presAssocID="{C9B8EEEA-AA39-44BD-A31B-23EF209BAFD9}" presName="spaceRect" presStyleCnt="0"/>
      <dgm:spPr/>
    </dgm:pt>
    <dgm:pt modelId="{94F9E545-AAD4-4F8F-8C61-045C9F6B1F54}" type="pres">
      <dgm:prSet presAssocID="{C9B8EEEA-AA39-44BD-A31B-23EF209BAFD9}" presName="parTx" presStyleLbl="revTx" presStyleIdx="2" presStyleCnt="4">
        <dgm:presLayoutVars>
          <dgm:chMax val="0"/>
          <dgm:chPref val="0"/>
        </dgm:presLayoutVars>
      </dgm:prSet>
      <dgm:spPr/>
    </dgm:pt>
    <dgm:pt modelId="{2D7D21BC-616D-4984-9130-CE81211A35BB}" type="pres">
      <dgm:prSet presAssocID="{6A3092F7-0EC9-4F1C-8F49-90592124FA59}" presName="sibTrans" presStyleCnt="0"/>
      <dgm:spPr/>
    </dgm:pt>
    <dgm:pt modelId="{3CF8E063-D65E-4C42-ACC0-D2B52A57284B}" type="pres">
      <dgm:prSet presAssocID="{F00408B2-16AD-4064-9DFB-508D56169563}" presName="compNode" presStyleCnt="0"/>
      <dgm:spPr/>
    </dgm:pt>
    <dgm:pt modelId="{37D2F710-5863-480B-ADEF-67AD0D08F980}" type="pres">
      <dgm:prSet presAssocID="{F00408B2-16AD-4064-9DFB-508D56169563}" presName="bgRect" presStyleLbl="bgShp" presStyleIdx="3" presStyleCnt="4"/>
      <dgm:spPr/>
    </dgm:pt>
    <dgm:pt modelId="{1B0925E0-C7F5-4114-BF16-30BF9E73D116}" type="pres">
      <dgm:prSet presAssocID="{F00408B2-16AD-4064-9DFB-508D561695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A6FC91-176A-4749-BF3D-372F11D3BA64}" type="pres">
      <dgm:prSet presAssocID="{F00408B2-16AD-4064-9DFB-508D56169563}" presName="spaceRect" presStyleCnt="0"/>
      <dgm:spPr/>
    </dgm:pt>
    <dgm:pt modelId="{8689CEE8-7701-43E7-9D6F-3A0E3481A80E}" type="pres">
      <dgm:prSet presAssocID="{F00408B2-16AD-4064-9DFB-508D561695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2F9B0E-9753-47C6-8EA1-DE2338888698}" type="presOf" srcId="{F00408B2-16AD-4064-9DFB-508D56169563}" destId="{8689CEE8-7701-43E7-9D6F-3A0E3481A80E}" srcOrd="0" destOrd="0" presId="urn:microsoft.com/office/officeart/2018/2/layout/IconVerticalSolidList"/>
    <dgm:cxn modelId="{A7267013-7BDD-479A-8D95-D1901E292221}" type="presOf" srcId="{A1C5593C-000E-4560-9BA5-3B1AF0D6CE4D}" destId="{CCC36991-85EE-4411-A4D2-C274C42FBE5B}" srcOrd="0" destOrd="0" presId="urn:microsoft.com/office/officeart/2018/2/layout/IconVerticalSolidList"/>
    <dgm:cxn modelId="{E31E522F-3BEF-4F07-98CE-AA8BE275603E}" srcId="{90ECD784-6DFE-42AB-8AED-F5368D1C20CA}" destId="{C9B8EEEA-AA39-44BD-A31B-23EF209BAFD9}" srcOrd="2" destOrd="0" parTransId="{BC824A83-D96E-463F-90C0-33F239D3046D}" sibTransId="{6A3092F7-0EC9-4F1C-8F49-90592124FA59}"/>
    <dgm:cxn modelId="{8AAA0A41-685D-4739-9AC8-4200ED944C3C}" type="presOf" srcId="{90ECD784-6DFE-42AB-8AED-F5368D1C20CA}" destId="{E73DEEA9-C143-4C46-AEE8-36AE3D76AA7C}" srcOrd="0" destOrd="0" presId="urn:microsoft.com/office/officeart/2018/2/layout/IconVerticalSolidList"/>
    <dgm:cxn modelId="{48971766-A9E3-4083-B7B9-0D845EEF6489}" type="presOf" srcId="{C9B8EEEA-AA39-44BD-A31B-23EF209BAFD9}" destId="{94F9E545-AAD4-4F8F-8C61-045C9F6B1F54}" srcOrd="0" destOrd="0" presId="urn:microsoft.com/office/officeart/2018/2/layout/IconVerticalSolidList"/>
    <dgm:cxn modelId="{FB2F4C6A-9518-48F8-B76F-515195F8A1FC}" srcId="{90ECD784-6DFE-42AB-8AED-F5368D1C20CA}" destId="{F00408B2-16AD-4064-9DFB-508D56169563}" srcOrd="3" destOrd="0" parTransId="{2E0DFB25-EDAA-4E50-A145-91AB95ADE7A3}" sibTransId="{6B10D89F-59FA-4D98-86D4-95C9E3016CD5}"/>
    <dgm:cxn modelId="{44819371-7249-4152-AEC9-D369A417F7F5}" type="presOf" srcId="{8AACB080-61EC-42BF-9A09-E78FA75BCCBF}" destId="{B4C58955-81B0-4C1E-8C73-1A94F4D92755}" srcOrd="0" destOrd="0" presId="urn:microsoft.com/office/officeart/2018/2/layout/IconVerticalSolidList"/>
    <dgm:cxn modelId="{98B00C7A-858C-4628-8E60-0B592CB8A59F}" srcId="{90ECD784-6DFE-42AB-8AED-F5368D1C20CA}" destId="{8AACB080-61EC-42BF-9A09-E78FA75BCCBF}" srcOrd="1" destOrd="0" parTransId="{E522EF57-F8E2-4B73-8C3F-605A280BFAA5}" sibTransId="{A8DDF972-7EE1-4B34-B599-B0B54B83A0C4}"/>
    <dgm:cxn modelId="{F3901283-546E-401F-9472-007A11B12EFC}" srcId="{90ECD784-6DFE-42AB-8AED-F5368D1C20CA}" destId="{A1C5593C-000E-4560-9BA5-3B1AF0D6CE4D}" srcOrd="0" destOrd="0" parTransId="{98BC6EE3-8144-4C53-A2B7-37ACF5E7EF27}" sibTransId="{38C459C6-18F0-40CA-BCDA-AA8D8FDA7108}"/>
    <dgm:cxn modelId="{99BA734B-BD35-4306-8899-C3EE880634E3}" type="presParOf" srcId="{E73DEEA9-C143-4C46-AEE8-36AE3D76AA7C}" destId="{5C8219F5-C75F-4656-A324-4F09B9B26FAF}" srcOrd="0" destOrd="0" presId="urn:microsoft.com/office/officeart/2018/2/layout/IconVerticalSolidList"/>
    <dgm:cxn modelId="{8E58B649-BFAE-462C-8FC5-AA5361EB817B}" type="presParOf" srcId="{5C8219F5-C75F-4656-A324-4F09B9B26FAF}" destId="{64AA4978-FF13-4F7C-86D8-3AFFB5E48159}" srcOrd="0" destOrd="0" presId="urn:microsoft.com/office/officeart/2018/2/layout/IconVerticalSolidList"/>
    <dgm:cxn modelId="{E3A7ACB3-8DC8-4D7A-8272-FFE771CCDB1D}" type="presParOf" srcId="{5C8219F5-C75F-4656-A324-4F09B9B26FAF}" destId="{967D7EA4-01B0-4966-9832-A4023F0DC2A4}" srcOrd="1" destOrd="0" presId="urn:microsoft.com/office/officeart/2018/2/layout/IconVerticalSolidList"/>
    <dgm:cxn modelId="{7C3BA3AA-974C-4934-9936-A614B49C0C5B}" type="presParOf" srcId="{5C8219F5-C75F-4656-A324-4F09B9B26FAF}" destId="{556C4ADD-F1BB-4C6B-B98E-F1E630B48B61}" srcOrd="2" destOrd="0" presId="urn:microsoft.com/office/officeart/2018/2/layout/IconVerticalSolidList"/>
    <dgm:cxn modelId="{6935B4BB-CE14-46FB-85CC-5951C8252BA3}" type="presParOf" srcId="{5C8219F5-C75F-4656-A324-4F09B9B26FAF}" destId="{CCC36991-85EE-4411-A4D2-C274C42FBE5B}" srcOrd="3" destOrd="0" presId="urn:microsoft.com/office/officeart/2018/2/layout/IconVerticalSolidList"/>
    <dgm:cxn modelId="{8D4CD5CF-7436-40E5-A6A3-326DBB97AC84}" type="presParOf" srcId="{E73DEEA9-C143-4C46-AEE8-36AE3D76AA7C}" destId="{7008B2AE-3C63-4B09-A49B-E30FABA06D46}" srcOrd="1" destOrd="0" presId="urn:microsoft.com/office/officeart/2018/2/layout/IconVerticalSolidList"/>
    <dgm:cxn modelId="{03FA1D5D-DEC5-4BD3-9C56-8B6276828001}" type="presParOf" srcId="{E73DEEA9-C143-4C46-AEE8-36AE3D76AA7C}" destId="{ED1D118B-6070-4154-B01B-04D0F00A8E4A}" srcOrd="2" destOrd="0" presId="urn:microsoft.com/office/officeart/2018/2/layout/IconVerticalSolidList"/>
    <dgm:cxn modelId="{6E23EEB1-6F61-4B17-B7B4-0F0E55703373}" type="presParOf" srcId="{ED1D118B-6070-4154-B01B-04D0F00A8E4A}" destId="{F978990A-8546-46DA-BF7D-E374CD9C7D7B}" srcOrd="0" destOrd="0" presId="urn:microsoft.com/office/officeart/2018/2/layout/IconVerticalSolidList"/>
    <dgm:cxn modelId="{9B94C5F8-F4AB-464E-AE21-59B850DAE080}" type="presParOf" srcId="{ED1D118B-6070-4154-B01B-04D0F00A8E4A}" destId="{89F129D3-8227-47BF-9991-48E192EF22D1}" srcOrd="1" destOrd="0" presId="urn:microsoft.com/office/officeart/2018/2/layout/IconVerticalSolidList"/>
    <dgm:cxn modelId="{17D31CD4-5BB1-460C-B24F-698B07DF21E5}" type="presParOf" srcId="{ED1D118B-6070-4154-B01B-04D0F00A8E4A}" destId="{A7D18BE6-6215-4757-B087-7B8D04F32702}" srcOrd="2" destOrd="0" presId="urn:microsoft.com/office/officeart/2018/2/layout/IconVerticalSolidList"/>
    <dgm:cxn modelId="{2987FFED-6963-49EA-854B-DEA185F19A73}" type="presParOf" srcId="{ED1D118B-6070-4154-B01B-04D0F00A8E4A}" destId="{B4C58955-81B0-4C1E-8C73-1A94F4D92755}" srcOrd="3" destOrd="0" presId="urn:microsoft.com/office/officeart/2018/2/layout/IconVerticalSolidList"/>
    <dgm:cxn modelId="{207E4C1F-4C59-4518-9557-0BE8E41F6C42}" type="presParOf" srcId="{E73DEEA9-C143-4C46-AEE8-36AE3D76AA7C}" destId="{686C7D18-7129-4919-9EE4-15B26CC6A810}" srcOrd="3" destOrd="0" presId="urn:microsoft.com/office/officeart/2018/2/layout/IconVerticalSolidList"/>
    <dgm:cxn modelId="{FBC6C782-4999-4EEC-A9EE-370839FC937C}" type="presParOf" srcId="{E73DEEA9-C143-4C46-AEE8-36AE3D76AA7C}" destId="{C330F2C7-47EA-46DE-AB1B-195F992BE56F}" srcOrd="4" destOrd="0" presId="urn:microsoft.com/office/officeart/2018/2/layout/IconVerticalSolidList"/>
    <dgm:cxn modelId="{BC17FD1B-50C1-45A0-907B-56C42069C18C}" type="presParOf" srcId="{C330F2C7-47EA-46DE-AB1B-195F992BE56F}" destId="{1FCBF511-CF3E-412F-B9BE-0AE50EDB4972}" srcOrd="0" destOrd="0" presId="urn:microsoft.com/office/officeart/2018/2/layout/IconVerticalSolidList"/>
    <dgm:cxn modelId="{3774FA2E-D227-4B78-8982-B1C64EE3BCDC}" type="presParOf" srcId="{C330F2C7-47EA-46DE-AB1B-195F992BE56F}" destId="{75D6C7F6-5D15-4D21-91E0-82DF25EFA975}" srcOrd="1" destOrd="0" presId="urn:microsoft.com/office/officeart/2018/2/layout/IconVerticalSolidList"/>
    <dgm:cxn modelId="{2F57AF02-2DBC-4989-9910-896F1199CD02}" type="presParOf" srcId="{C330F2C7-47EA-46DE-AB1B-195F992BE56F}" destId="{96E80B2E-7357-4FA7-BFA6-352BE081C2A5}" srcOrd="2" destOrd="0" presId="urn:microsoft.com/office/officeart/2018/2/layout/IconVerticalSolidList"/>
    <dgm:cxn modelId="{81603338-020C-42CF-B7E7-07D4CBE80FBE}" type="presParOf" srcId="{C330F2C7-47EA-46DE-AB1B-195F992BE56F}" destId="{94F9E545-AAD4-4F8F-8C61-045C9F6B1F54}" srcOrd="3" destOrd="0" presId="urn:microsoft.com/office/officeart/2018/2/layout/IconVerticalSolidList"/>
    <dgm:cxn modelId="{4B49A4B6-A363-4613-978D-C7EA3EAA9816}" type="presParOf" srcId="{E73DEEA9-C143-4C46-AEE8-36AE3D76AA7C}" destId="{2D7D21BC-616D-4984-9130-CE81211A35BB}" srcOrd="5" destOrd="0" presId="urn:microsoft.com/office/officeart/2018/2/layout/IconVerticalSolidList"/>
    <dgm:cxn modelId="{CF0B0880-03BD-4251-9418-0DBD5D784401}" type="presParOf" srcId="{E73DEEA9-C143-4C46-AEE8-36AE3D76AA7C}" destId="{3CF8E063-D65E-4C42-ACC0-D2B52A57284B}" srcOrd="6" destOrd="0" presId="urn:microsoft.com/office/officeart/2018/2/layout/IconVerticalSolidList"/>
    <dgm:cxn modelId="{564B2845-8DDE-446A-9F67-8F18DDD4BBFA}" type="presParOf" srcId="{3CF8E063-D65E-4C42-ACC0-D2B52A57284B}" destId="{37D2F710-5863-480B-ADEF-67AD0D08F980}" srcOrd="0" destOrd="0" presId="urn:microsoft.com/office/officeart/2018/2/layout/IconVerticalSolidList"/>
    <dgm:cxn modelId="{0A83B977-442F-4D75-AAAF-6AB7D86E7A11}" type="presParOf" srcId="{3CF8E063-D65E-4C42-ACC0-D2B52A57284B}" destId="{1B0925E0-C7F5-4114-BF16-30BF9E73D116}" srcOrd="1" destOrd="0" presId="urn:microsoft.com/office/officeart/2018/2/layout/IconVerticalSolidList"/>
    <dgm:cxn modelId="{98F01B5E-6F43-4E6C-A018-61DC8911D968}" type="presParOf" srcId="{3CF8E063-D65E-4C42-ACC0-D2B52A57284B}" destId="{93A6FC91-176A-4749-BF3D-372F11D3BA64}" srcOrd="2" destOrd="0" presId="urn:microsoft.com/office/officeart/2018/2/layout/IconVerticalSolidList"/>
    <dgm:cxn modelId="{380421B3-99B8-4C85-902F-ABD1A899675E}" type="presParOf" srcId="{3CF8E063-D65E-4C42-ACC0-D2B52A57284B}" destId="{8689CEE8-7701-43E7-9D6F-3A0E3481A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F474EA-797B-46AD-9015-FFAB5C83DC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EFF852-0DBC-4273-B3B6-C01FEE8291D5}">
      <dgm:prSet/>
      <dgm:spPr/>
      <dgm:t>
        <a:bodyPr/>
        <a:lstStyle/>
        <a:p>
          <a:r>
            <a:rPr lang="en-US" b="1"/>
            <a:t>GRE</a:t>
          </a:r>
          <a:r>
            <a:rPr lang="en-US"/>
            <a:t> : tunnel simple point à point → relie deux sites distants via Internet.</a:t>
          </a:r>
        </a:p>
      </dgm:t>
    </dgm:pt>
    <dgm:pt modelId="{D5004D87-B4C1-48E5-B4E7-02B6ABFB2327}" type="parTrans" cxnId="{1F427920-8DA6-4E1C-9192-F2FAA41CF5F1}">
      <dgm:prSet/>
      <dgm:spPr/>
      <dgm:t>
        <a:bodyPr/>
        <a:lstStyle/>
        <a:p>
          <a:endParaRPr lang="en-US"/>
        </a:p>
      </dgm:t>
    </dgm:pt>
    <dgm:pt modelId="{1B55DFEB-F3A8-4053-95E0-E9285E2E674C}" type="sibTrans" cxnId="{1F427920-8DA6-4E1C-9192-F2FAA41CF5F1}">
      <dgm:prSet/>
      <dgm:spPr/>
      <dgm:t>
        <a:bodyPr/>
        <a:lstStyle/>
        <a:p>
          <a:endParaRPr lang="en-US"/>
        </a:p>
      </dgm:t>
    </dgm:pt>
    <dgm:pt modelId="{90E4C7AA-389C-425F-83F9-4E011CB3A2D1}">
      <dgm:prSet/>
      <dgm:spPr/>
      <dgm:t>
        <a:bodyPr/>
        <a:lstStyle/>
        <a:p>
          <a:r>
            <a:rPr lang="en-US" b="1"/>
            <a:t>MPLS</a:t>
          </a:r>
          <a:r>
            <a:rPr lang="en-US"/>
            <a:t> : réseau à base de labels pour </a:t>
          </a:r>
          <a:r>
            <a:rPr lang="en-US" b="1"/>
            <a:t>accélérer et prioriser</a:t>
          </a:r>
          <a:r>
            <a:rPr lang="en-US"/>
            <a:t> le traitement des paquets.</a:t>
          </a:r>
        </a:p>
      </dgm:t>
    </dgm:pt>
    <dgm:pt modelId="{5EA31603-D1B0-4201-8BA6-13920DB2E66E}" type="parTrans" cxnId="{85328FAF-EEA2-4DFB-9794-5E9D91187143}">
      <dgm:prSet/>
      <dgm:spPr/>
      <dgm:t>
        <a:bodyPr/>
        <a:lstStyle/>
        <a:p>
          <a:endParaRPr lang="en-US"/>
        </a:p>
      </dgm:t>
    </dgm:pt>
    <dgm:pt modelId="{A3F45B09-4324-42EF-8828-39DE70CC9C1D}" type="sibTrans" cxnId="{85328FAF-EEA2-4DFB-9794-5E9D91187143}">
      <dgm:prSet/>
      <dgm:spPr/>
      <dgm:t>
        <a:bodyPr/>
        <a:lstStyle/>
        <a:p>
          <a:endParaRPr lang="en-US"/>
        </a:p>
      </dgm:t>
    </dgm:pt>
    <dgm:pt modelId="{97D2A3FF-9C3C-4A9F-9863-BF8B793B7164}">
      <dgm:prSet/>
      <dgm:spPr/>
      <dgm:t>
        <a:bodyPr/>
        <a:lstStyle/>
        <a:p>
          <a:r>
            <a:rPr lang="en-US"/>
            <a:t>Très utilisé par les opérateurs pour les clients multisites.</a:t>
          </a:r>
        </a:p>
      </dgm:t>
    </dgm:pt>
    <dgm:pt modelId="{EF66A455-C9B7-4C16-9038-3D4D53991F65}" type="parTrans" cxnId="{9EBB9950-C94D-44E2-84B0-D54E971768F9}">
      <dgm:prSet/>
      <dgm:spPr/>
      <dgm:t>
        <a:bodyPr/>
        <a:lstStyle/>
        <a:p>
          <a:endParaRPr lang="en-US"/>
        </a:p>
      </dgm:t>
    </dgm:pt>
    <dgm:pt modelId="{E970C49E-6222-4F87-8B75-634464D7D9C8}" type="sibTrans" cxnId="{9EBB9950-C94D-44E2-84B0-D54E971768F9}">
      <dgm:prSet/>
      <dgm:spPr/>
      <dgm:t>
        <a:bodyPr/>
        <a:lstStyle/>
        <a:p>
          <a:endParaRPr lang="en-US"/>
        </a:p>
      </dgm:t>
    </dgm:pt>
    <dgm:pt modelId="{CB0F1233-9BF5-9547-A093-9EDBF4E10763}" type="pres">
      <dgm:prSet presAssocID="{A8F474EA-797B-46AD-9015-FFAB5C83DC7B}" presName="linear" presStyleCnt="0">
        <dgm:presLayoutVars>
          <dgm:animLvl val="lvl"/>
          <dgm:resizeHandles val="exact"/>
        </dgm:presLayoutVars>
      </dgm:prSet>
      <dgm:spPr/>
    </dgm:pt>
    <dgm:pt modelId="{87DD57C2-B614-694A-AAC8-F260559A551D}" type="pres">
      <dgm:prSet presAssocID="{4BEFF852-0DBC-4273-B3B6-C01FEE8291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8DC268-48EE-5648-9CA1-BD54F28DBD96}" type="pres">
      <dgm:prSet presAssocID="{1B55DFEB-F3A8-4053-95E0-E9285E2E674C}" presName="spacer" presStyleCnt="0"/>
      <dgm:spPr/>
    </dgm:pt>
    <dgm:pt modelId="{C4CE6CB1-A231-434F-BB60-A72562506CB8}" type="pres">
      <dgm:prSet presAssocID="{90E4C7AA-389C-425F-83F9-4E011CB3A2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A69FB8-0FD9-6E4E-85CE-F32CEF873BE0}" type="pres">
      <dgm:prSet presAssocID="{A3F45B09-4324-42EF-8828-39DE70CC9C1D}" presName="spacer" presStyleCnt="0"/>
      <dgm:spPr/>
    </dgm:pt>
    <dgm:pt modelId="{EBA92E51-C09E-D543-BA9B-8E096669367A}" type="pres">
      <dgm:prSet presAssocID="{97D2A3FF-9C3C-4A9F-9863-BF8B793B71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AF5414-DC89-A249-A4A4-84141F39D0C5}" type="presOf" srcId="{90E4C7AA-389C-425F-83F9-4E011CB3A2D1}" destId="{C4CE6CB1-A231-434F-BB60-A72562506CB8}" srcOrd="0" destOrd="0" presId="urn:microsoft.com/office/officeart/2005/8/layout/vList2"/>
    <dgm:cxn modelId="{1F427920-8DA6-4E1C-9192-F2FAA41CF5F1}" srcId="{A8F474EA-797B-46AD-9015-FFAB5C83DC7B}" destId="{4BEFF852-0DBC-4273-B3B6-C01FEE8291D5}" srcOrd="0" destOrd="0" parTransId="{D5004D87-B4C1-48E5-B4E7-02B6ABFB2327}" sibTransId="{1B55DFEB-F3A8-4053-95E0-E9285E2E674C}"/>
    <dgm:cxn modelId="{D695622C-5885-8243-BA26-6DE299271D58}" type="presOf" srcId="{4BEFF852-0DBC-4273-B3B6-C01FEE8291D5}" destId="{87DD57C2-B614-694A-AAC8-F260559A551D}" srcOrd="0" destOrd="0" presId="urn:microsoft.com/office/officeart/2005/8/layout/vList2"/>
    <dgm:cxn modelId="{9EBB9950-C94D-44E2-84B0-D54E971768F9}" srcId="{A8F474EA-797B-46AD-9015-FFAB5C83DC7B}" destId="{97D2A3FF-9C3C-4A9F-9863-BF8B793B7164}" srcOrd="2" destOrd="0" parTransId="{EF66A455-C9B7-4C16-9038-3D4D53991F65}" sibTransId="{E970C49E-6222-4F87-8B75-634464D7D9C8}"/>
    <dgm:cxn modelId="{85328FAF-EEA2-4DFB-9794-5E9D91187143}" srcId="{A8F474EA-797B-46AD-9015-FFAB5C83DC7B}" destId="{90E4C7AA-389C-425F-83F9-4E011CB3A2D1}" srcOrd="1" destOrd="0" parTransId="{5EA31603-D1B0-4201-8BA6-13920DB2E66E}" sibTransId="{A3F45B09-4324-42EF-8828-39DE70CC9C1D}"/>
    <dgm:cxn modelId="{6CD179C0-2936-DA4E-983D-E05F6503FD04}" type="presOf" srcId="{97D2A3FF-9C3C-4A9F-9863-BF8B793B7164}" destId="{EBA92E51-C09E-D543-BA9B-8E096669367A}" srcOrd="0" destOrd="0" presId="urn:microsoft.com/office/officeart/2005/8/layout/vList2"/>
    <dgm:cxn modelId="{FCA901E9-62F4-1247-B324-8CDD48D1F01C}" type="presOf" srcId="{A8F474EA-797B-46AD-9015-FFAB5C83DC7B}" destId="{CB0F1233-9BF5-9547-A093-9EDBF4E10763}" srcOrd="0" destOrd="0" presId="urn:microsoft.com/office/officeart/2005/8/layout/vList2"/>
    <dgm:cxn modelId="{BF282763-286B-424C-8671-0A565D3B9E33}" type="presParOf" srcId="{CB0F1233-9BF5-9547-A093-9EDBF4E10763}" destId="{87DD57C2-B614-694A-AAC8-F260559A551D}" srcOrd="0" destOrd="0" presId="urn:microsoft.com/office/officeart/2005/8/layout/vList2"/>
    <dgm:cxn modelId="{1685EBD7-D7C8-0242-8EA0-E9669C0063EF}" type="presParOf" srcId="{CB0F1233-9BF5-9547-A093-9EDBF4E10763}" destId="{A18DC268-48EE-5648-9CA1-BD54F28DBD96}" srcOrd="1" destOrd="0" presId="urn:microsoft.com/office/officeart/2005/8/layout/vList2"/>
    <dgm:cxn modelId="{58EF0F17-BFF8-664F-84FD-8193F6829814}" type="presParOf" srcId="{CB0F1233-9BF5-9547-A093-9EDBF4E10763}" destId="{C4CE6CB1-A231-434F-BB60-A72562506CB8}" srcOrd="2" destOrd="0" presId="urn:microsoft.com/office/officeart/2005/8/layout/vList2"/>
    <dgm:cxn modelId="{C06C96EB-FB96-4244-9884-45A7C7569FBF}" type="presParOf" srcId="{CB0F1233-9BF5-9547-A093-9EDBF4E10763}" destId="{B0A69FB8-0FD9-6E4E-85CE-F32CEF873BE0}" srcOrd="3" destOrd="0" presId="urn:microsoft.com/office/officeart/2005/8/layout/vList2"/>
    <dgm:cxn modelId="{214EE107-829D-9F47-BE32-79069C31581D}" type="presParOf" srcId="{CB0F1233-9BF5-9547-A093-9EDBF4E10763}" destId="{EBA92E51-C09E-D543-BA9B-8E09666936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74B42-CB86-410A-8A73-6768CFB9CE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3F7B63-EBF6-4E35-ACB9-64D47269E361}">
      <dgm:prSet/>
      <dgm:spPr/>
      <dgm:t>
        <a:bodyPr/>
        <a:lstStyle/>
        <a:p>
          <a:r>
            <a:rPr lang="en-US" b="1"/>
            <a:t>Métaphore :</a:t>
          </a:r>
          <a:r>
            <a:rPr lang="en-US"/>
            <a:t> comme une autoroute avec des voies prioritaires : - les ambulances (VoIP) passent en premier, - les bus (vidéo) ont leur file dédiée, - les voitures (données classiques) attendent s’il le faut</a:t>
          </a:r>
        </a:p>
      </dgm:t>
    </dgm:pt>
    <dgm:pt modelId="{B4F44067-5286-4E1C-9E2E-40C567D70E40}" type="parTrans" cxnId="{E672B1D0-3FF5-4EB7-BCC6-348A5D2F78E9}">
      <dgm:prSet/>
      <dgm:spPr/>
      <dgm:t>
        <a:bodyPr/>
        <a:lstStyle/>
        <a:p>
          <a:endParaRPr lang="en-US"/>
        </a:p>
      </dgm:t>
    </dgm:pt>
    <dgm:pt modelId="{7CB97F6F-5405-4773-8135-310D3EA8F774}" type="sibTrans" cxnId="{E672B1D0-3FF5-4EB7-BCC6-348A5D2F78E9}">
      <dgm:prSet/>
      <dgm:spPr/>
      <dgm:t>
        <a:bodyPr/>
        <a:lstStyle/>
        <a:p>
          <a:endParaRPr lang="en-US"/>
        </a:p>
      </dgm:t>
    </dgm:pt>
    <dgm:pt modelId="{A92268AC-15D1-4575-956D-14437BA1563E}">
      <dgm:prSet/>
      <dgm:spPr/>
      <dgm:t>
        <a:bodyPr/>
        <a:lstStyle/>
        <a:p>
          <a:r>
            <a:rPr lang="en-US" b="1"/>
            <a:t>Technique :</a:t>
          </a:r>
          <a:r>
            <a:rPr lang="en-US"/>
            <a:t> utilisation de VLANs (VoIP, Data, Surveillance) pour distinguer les services</a:t>
          </a:r>
        </a:p>
      </dgm:t>
    </dgm:pt>
    <dgm:pt modelId="{5EAA426D-0E11-4693-98D5-2CA6D9F91B4A}" type="parTrans" cxnId="{2C588C6F-D31D-4BDB-BCE6-DD2633179607}">
      <dgm:prSet/>
      <dgm:spPr/>
      <dgm:t>
        <a:bodyPr/>
        <a:lstStyle/>
        <a:p>
          <a:endParaRPr lang="en-US"/>
        </a:p>
      </dgm:t>
    </dgm:pt>
    <dgm:pt modelId="{A1222E49-C248-4B7B-820A-0F0C7034CA10}" type="sibTrans" cxnId="{2C588C6F-D31D-4BDB-BCE6-DD2633179607}">
      <dgm:prSet/>
      <dgm:spPr/>
      <dgm:t>
        <a:bodyPr/>
        <a:lstStyle/>
        <a:p>
          <a:endParaRPr lang="en-US"/>
        </a:p>
      </dgm:t>
    </dgm:pt>
    <dgm:pt modelId="{B7637ABA-E0E8-C247-89EA-917AEA959998}" type="pres">
      <dgm:prSet presAssocID="{2BC74B42-CB86-410A-8A73-6768CFB9CEDA}" presName="Name0" presStyleCnt="0">
        <dgm:presLayoutVars>
          <dgm:dir/>
          <dgm:animLvl val="lvl"/>
          <dgm:resizeHandles val="exact"/>
        </dgm:presLayoutVars>
      </dgm:prSet>
      <dgm:spPr/>
    </dgm:pt>
    <dgm:pt modelId="{19192950-FC0A-9948-A9B3-7802ACD5C3D3}" type="pres">
      <dgm:prSet presAssocID="{A92268AC-15D1-4575-956D-14437BA1563E}" presName="boxAndChildren" presStyleCnt="0"/>
      <dgm:spPr/>
    </dgm:pt>
    <dgm:pt modelId="{A206A0EB-4300-7B46-BA5D-0827200DA1E4}" type="pres">
      <dgm:prSet presAssocID="{A92268AC-15D1-4575-956D-14437BA1563E}" presName="parentTextBox" presStyleLbl="node1" presStyleIdx="0" presStyleCnt="2"/>
      <dgm:spPr/>
    </dgm:pt>
    <dgm:pt modelId="{ABF5BEEE-DEBC-1C4C-A49B-E238308C2952}" type="pres">
      <dgm:prSet presAssocID="{7CB97F6F-5405-4773-8135-310D3EA8F774}" presName="sp" presStyleCnt="0"/>
      <dgm:spPr/>
    </dgm:pt>
    <dgm:pt modelId="{901C8526-F02C-674C-8C9E-2ED05A94EC49}" type="pres">
      <dgm:prSet presAssocID="{813F7B63-EBF6-4E35-ACB9-64D47269E361}" presName="arrowAndChildren" presStyleCnt="0"/>
      <dgm:spPr/>
    </dgm:pt>
    <dgm:pt modelId="{75F061C9-8AD7-4346-A5CE-7299C25124B3}" type="pres">
      <dgm:prSet presAssocID="{813F7B63-EBF6-4E35-ACB9-64D47269E361}" presName="parentTextArrow" presStyleLbl="node1" presStyleIdx="1" presStyleCnt="2"/>
      <dgm:spPr/>
    </dgm:pt>
  </dgm:ptLst>
  <dgm:cxnLst>
    <dgm:cxn modelId="{54ED6568-587D-C044-94CB-6240C85927AC}" type="presOf" srcId="{2BC74B42-CB86-410A-8A73-6768CFB9CEDA}" destId="{B7637ABA-E0E8-C247-89EA-917AEA959998}" srcOrd="0" destOrd="0" presId="urn:microsoft.com/office/officeart/2005/8/layout/process4"/>
    <dgm:cxn modelId="{2C588C6F-D31D-4BDB-BCE6-DD2633179607}" srcId="{2BC74B42-CB86-410A-8A73-6768CFB9CEDA}" destId="{A92268AC-15D1-4575-956D-14437BA1563E}" srcOrd="1" destOrd="0" parTransId="{5EAA426D-0E11-4693-98D5-2CA6D9F91B4A}" sibTransId="{A1222E49-C248-4B7B-820A-0F0C7034CA10}"/>
    <dgm:cxn modelId="{5740EBC7-784F-3645-8142-F9BB1099DFCF}" type="presOf" srcId="{813F7B63-EBF6-4E35-ACB9-64D47269E361}" destId="{75F061C9-8AD7-4346-A5CE-7299C25124B3}" srcOrd="0" destOrd="0" presId="urn:microsoft.com/office/officeart/2005/8/layout/process4"/>
    <dgm:cxn modelId="{E672B1D0-3FF5-4EB7-BCC6-348A5D2F78E9}" srcId="{2BC74B42-CB86-410A-8A73-6768CFB9CEDA}" destId="{813F7B63-EBF6-4E35-ACB9-64D47269E361}" srcOrd="0" destOrd="0" parTransId="{B4F44067-5286-4E1C-9E2E-40C567D70E40}" sibTransId="{7CB97F6F-5405-4773-8135-310D3EA8F774}"/>
    <dgm:cxn modelId="{B14EAAEC-B2FA-2743-A2FC-C92ED664B0DE}" type="presOf" srcId="{A92268AC-15D1-4575-956D-14437BA1563E}" destId="{A206A0EB-4300-7B46-BA5D-0827200DA1E4}" srcOrd="0" destOrd="0" presId="urn:microsoft.com/office/officeart/2005/8/layout/process4"/>
    <dgm:cxn modelId="{234562EA-6527-D847-8C1F-28D13B1860CD}" type="presParOf" srcId="{B7637ABA-E0E8-C247-89EA-917AEA959998}" destId="{19192950-FC0A-9948-A9B3-7802ACD5C3D3}" srcOrd="0" destOrd="0" presId="urn:microsoft.com/office/officeart/2005/8/layout/process4"/>
    <dgm:cxn modelId="{71FDA117-BABD-E144-B096-765A6FFBCF91}" type="presParOf" srcId="{19192950-FC0A-9948-A9B3-7802ACD5C3D3}" destId="{A206A0EB-4300-7B46-BA5D-0827200DA1E4}" srcOrd="0" destOrd="0" presId="urn:microsoft.com/office/officeart/2005/8/layout/process4"/>
    <dgm:cxn modelId="{BF901349-56A3-1947-BDE6-1122EDA7EC38}" type="presParOf" srcId="{B7637ABA-E0E8-C247-89EA-917AEA959998}" destId="{ABF5BEEE-DEBC-1C4C-A49B-E238308C2952}" srcOrd="1" destOrd="0" presId="urn:microsoft.com/office/officeart/2005/8/layout/process4"/>
    <dgm:cxn modelId="{ADBFC5A8-D812-744E-8916-BE185BCAB9FF}" type="presParOf" srcId="{B7637ABA-E0E8-C247-89EA-917AEA959998}" destId="{901C8526-F02C-674C-8C9E-2ED05A94EC49}" srcOrd="2" destOrd="0" presId="urn:microsoft.com/office/officeart/2005/8/layout/process4"/>
    <dgm:cxn modelId="{DAB6C6F4-BC7B-DE44-B693-8FA1A5F3D02F}" type="presParOf" srcId="{901C8526-F02C-674C-8C9E-2ED05A94EC49}" destId="{75F061C9-8AD7-4346-A5CE-7299C25124B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7C535-FC21-45CE-8EFE-C6D5B84E0B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B53717-80A4-4864-BD64-5A80B8561936}">
      <dgm:prSet/>
      <dgm:spPr/>
      <dgm:t>
        <a:bodyPr/>
        <a:lstStyle/>
        <a:p>
          <a:r>
            <a:rPr lang="en-US"/>
            <a:t>[PC] &lt;---&gt; [Tél IP] &lt;-- Port Access (VoIP + Data) --&gt; [Switch PoE]</a:t>
          </a:r>
        </a:p>
      </dgm:t>
    </dgm:pt>
    <dgm:pt modelId="{1FCEB4F3-3FC5-4D15-89A3-42A6A44AF07D}" type="parTrans" cxnId="{631E6B94-9605-4D0D-AB38-5C43245CA82D}">
      <dgm:prSet/>
      <dgm:spPr/>
      <dgm:t>
        <a:bodyPr/>
        <a:lstStyle/>
        <a:p>
          <a:endParaRPr lang="en-US"/>
        </a:p>
      </dgm:t>
    </dgm:pt>
    <dgm:pt modelId="{8E1BF225-507B-42DA-8532-AB9AB66C567F}" type="sibTrans" cxnId="{631E6B94-9605-4D0D-AB38-5C43245CA82D}">
      <dgm:prSet/>
      <dgm:spPr/>
      <dgm:t>
        <a:bodyPr/>
        <a:lstStyle/>
        <a:p>
          <a:endParaRPr lang="en-US"/>
        </a:p>
      </dgm:t>
    </dgm:pt>
    <dgm:pt modelId="{F050DD41-8446-4A27-978B-3A7646740D97}">
      <dgm:prSet/>
      <dgm:spPr/>
      <dgm:t>
        <a:bodyPr/>
        <a:lstStyle/>
        <a:p>
          <a:r>
            <a:rPr lang="en-US"/>
            <a:t>[Caméra IP] &lt;------------------- Port dédié VLAN Cam --&gt; [Switch PoE]</a:t>
          </a:r>
        </a:p>
      </dgm:t>
    </dgm:pt>
    <dgm:pt modelId="{78ED0B08-3345-4FAF-9C84-E6A68233F5D1}" type="parTrans" cxnId="{69B0E598-732A-4EBF-8A25-E5D01F6BE2B2}">
      <dgm:prSet/>
      <dgm:spPr/>
      <dgm:t>
        <a:bodyPr/>
        <a:lstStyle/>
        <a:p>
          <a:endParaRPr lang="en-US"/>
        </a:p>
      </dgm:t>
    </dgm:pt>
    <dgm:pt modelId="{80C9802C-B975-49A4-BE88-9199D7438B24}" type="sibTrans" cxnId="{69B0E598-732A-4EBF-8A25-E5D01F6BE2B2}">
      <dgm:prSet/>
      <dgm:spPr/>
      <dgm:t>
        <a:bodyPr/>
        <a:lstStyle/>
        <a:p>
          <a:endParaRPr lang="en-US"/>
        </a:p>
      </dgm:t>
    </dgm:pt>
    <dgm:pt modelId="{9A3E5535-A67E-4024-999F-23EDB5503A7D}" type="pres">
      <dgm:prSet presAssocID="{7F17C535-FC21-45CE-8EFE-C6D5B84E0BD8}" presName="root" presStyleCnt="0">
        <dgm:presLayoutVars>
          <dgm:dir/>
          <dgm:resizeHandles val="exact"/>
        </dgm:presLayoutVars>
      </dgm:prSet>
      <dgm:spPr/>
    </dgm:pt>
    <dgm:pt modelId="{F94A1CE7-D491-4F75-81F2-73A964F78F2E}" type="pres">
      <dgm:prSet presAssocID="{4BB53717-80A4-4864-BD64-5A80B8561936}" presName="compNode" presStyleCnt="0"/>
      <dgm:spPr/>
    </dgm:pt>
    <dgm:pt modelId="{D2E0886E-75DA-46D6-9435-1DBBA14E75EB}" type="pres">
      <dgm:prSet presAssocID="{4BB53717-80A4-4864-BD64-5A80B85619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7511F79-4497-4DFD-94C1-B8D065AA6058}" type="pres">
      <dgm:prSet presAssocID="{4BB53717-80A4-4864-BD64-5A80B8561936}" presName="spaceRect" presStyleCnt="0"/>
      <dgm:spPr/>
    </dgm:pt>
    <dgm:pt modelId="{105CFA6A-05C2-42EA-86FA-349A0429C6C0}" type="pres">
      <dgm:prSet presAssocID="{4BB53717-80A4-4864-BD64-5A80B8561936}" presName="textRect" presStyleLbl="revTx" presStyleIdx="0" presStyleCnt="2">
        <dgm:presLayoutVars>
          <dgm:chMax val="1"/>
          <dgm:chPref val="1"/>
        </dgm:presLayoutVars>
      </dgm:prSet>
      <dgm:spPr/>
    </dgm:pt>
    <dgm:pt modelId="{53A46E7B-DD8C-4550-B9B3-2D1035442EF2}" type="pres">
      <dgm:prSet presAssocID="{8E1BF225-507B-42DA-8532-AB9AB66C567F}" presName="sibTrans" presStyleCnt="0"/>
      <dgm:spPr/>
    </dgm:pt>
    <dgm:pt modelId="{89386CD4-A41A-4475-8DBC-7814B5F74178}" type="pres">
      <dgm:prSet presAssocID="{F050DD41-8446-4A27-978B-3A7646740D97}" presName="compNode" presStyleCnt="0"/>
      <dgm:spPr/>
    </dgm:pt>
    <dgm:pt modelId="{A553FC4F-8C61-4601-81AC-11194391F7B1}" type="pres">
      <dgm:prSet presAssocID="{F050DD41-8446-4A27-978B-3A7646740D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7326CD-0E3D-4D0C-9AAC-24C1B41CD2A0}" type="pres">
      <dgm:prSet presAssocID="{F050DD41-8446-4A27-978B-3A7646740D97}" presName="spaceRect" presStyleCnt="0"/>
      <dgm:spPr/>
    </dgm:pt>
    <dgm:pt modelId="{F7073EDD-2AC4-4C69-BEDE-1BEF059850AB}" type="pres">
      <dgm:prSet presAssocID="{F050DD41-8446-4A27-978B-3A7646740D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C5A6320-E518-48F6-8C9C-65EA1C19266E}" type="presOf" srcId="{F050DD41-8446-4A27-978B-3A7646740D97}" destId="{F7073EDD-2AC4-4C69-BEDE-1BEF059850AB}" srcOrd="0" destOrd="0" presId="urn:microsoft.com/office/officeart/2018/2/layout/IconLabelList"/>
    <dgm:cxn modelId="{C70BDB49-6638-42E5-AE39-D5AE908A9A40}" type="presOf" srcId="{4BB53717-80A4-4864-BD64-5A80B8561936}" destId="{105CFA6A-05C2-42EA-86FA-349A0429C6C0}" srcOrd="0" destOrd="0" presId="urn:microsoft.com/office/officeart/2018/2/layout/IconLabelList"/>
    <dgm:cxn modelId="{631E6B94-9605-4D0D-AB38-5C43245CA82D}" srcId="{7F17C535-FC21-45CE-8EFE-C6D5B84E0BD8}" destId="{4BB53717-80A4-4864-BD64-5A80B8561936}" srcOrd="0" destOrd="0" parTransId="{1FCEB4F3-3FC5-4D15-89A3-42A6A44AF07D}" sibTransId="{8E1BF225-507B-42DA-8532-AB9AB66C567F}"/>
    <dgm:cxn modelId="{69B0E598-732A-4EBF-8A25-E5D01F6BE2B2}" srcId="{7F17C535-FC21-45CE-8EFE-C6D5B84E0BD8}" destId="{F050DD41-8446-4A27-978B-3A7646740D97}" srcOrd="1" destOrd="0" parTransId="{78ED0B08-3345-4FAF-9C84-E6A68233F5D1}" sibTransId="{80C9802C-B975-49A4-BE88-9199D7438B24}"/>
    <dgm:cxn modelId="{3275EED4-4C5D-4554-8400-1C677F454F4C}" type="presOf" srcId="{7F17C535-FC21-45CE-8EFE-C6D5B84E0BD8}" destId="{9A3E5535-A67E-4024-999F-23EDB5503A7D}" srcOrd="0" destOrd="0" presId="urn:microsoft.com/office/officeart/2018/2/layout/IconLabelList"/>
    <dgm:cxn modelId="{F5908C78-B19E-4130-B56C-1C44CFF32AB1}" type="presParOf" srcId="{9A3E5535-A67E-4024-999F-23EDB5503A7D}" destId="{F94A1CE7-D491-4F75-81F2-73A964F78F2E}" srcOrd="0" destOrd="0" presId="urn:microsoft.com/office/officeart/2018/2/layout/IconLabelList"/>
    <dgm:cxn modelId="{775C4FB8-A678-4A79-A702-8C65053FF980}" type="presParOf" srcId="{F94A1CE7-D491-4F75-81F2-73A964F78F2E}" destId="{D2E0886E-75DA-46D6-9435-1DBBA14E75EB}" srcOrd="0" destOrd="0" presId="urn:microsoft.com/office/officeart/2018/2/layout/IconLabelList"/>
    <dgm:cxn modelId="{1DCC1EDD-FFF4-4B88-A6E2-1679EECDEF45}" type="presParOf" srcId="{F94A1CE7-D491-4F75-81F2-73A964F78F2E}" destId="{17511F79-4497-4DFD-94C1-B8D065AA6058}" srcOrd="1" destOrd="0" presId="urn:microsoft.com/office/officeart/2018/2/layout/IconLabelList"/>
    <dgm:cxn modelId="{DF0DAA3E-C3C2-4B0F-B45F-E98220B56D7E}" type="presParOf" srcId="{F94A1CE7-D491-4F75-81F2-73A964F78F2E}" destId="{105CFA6A-05C2-42EA-86FA-349A0429C6C0}" srcOrd="2" destOrd="0" presId="urn:microsoft.com/office/officeart/2018/2/layout/IconLabelList"/>
    <dgm:cxn modelId="{099CB22C-8DBB-4845-8D9B-0CC2A8EFA096}" type="presParOf" srcId="{9A3E5535-A67E-4024-999F-23EDB5503A7D}" destId="{53A46E7B-DD8C-4550-B9B3-2D1035442EF2}" srcOrd="1" destOrd="0" presId="urn:microsoft.com/office/officeart/2018/2/layout/IconLabelList"/>
    <dgm:cxn modelId="{0A6C13F0-BCBE-4237-9242-AF8DA4A6DA5A}" type="presParOf" srcId="{9A3E5535-A67E-4024-999F-23EDB5503A7D}" destId="{89386CD4-A41A-4475-8DBC-7814B5F74178}" srcOrd="2" destOrd="0" presId="urn:microsoft.com/office/officeart/2018/2/layout/IconLabelList"/>
    <dgm:cxn modelId="{BEDC9195-42F6-495A-8260-37CCBEB564DE}" type="presParOf" srcId="{89386CD4-A41A-4475-8DBC-7814B5F74178}" destId="{A553FC4F-8C61-4601-81AC-11194391F7B1}" srcOrd="0" destOrd="0" presId="urn:microsoft.com/office/officeart/2018/2/layout/IconLabelList"/>
    <dgm:cxn modelId="{C5E11594-63B3-49DF-A5C2-0B37A7020077}" type="presParOf" srcId="{89386CD4-A41A-4475-8DBC-7814B5F74178}" destId="{207326CD-0E3D-4D0C-9AAC-24C1B41CD2A0}" srcOrd="1" destOrd="0" presId="urn:microsoft.com/office/officeart/2018/2/layout/IconLabelList"/>
    <dgm:cxn modelId="{7A3AD50F-0F63-4EAC-ADD2-7AD3605AC463}" type="presParOf" srcId="{89386CD4-A41A-4475-8DBC-7814B5F74178}" destId="{F7073EDD-2AC4-4C69-BEDE-1BEF059850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C11F58-D34D-4B4E-B512-0921AF832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3DD1831-1962-4294-B8D3-AC2D1FCAC7F6}">
      <dgm:prSet/>
      <dgm:spPr/>
      <dgm:t>
        <a:bodyPr/>
        <a:lstStyle/>
        <a:p>
          <a:pPr>
            <a:defRPr cap="all"/>
          </a:pPr>
          <a:r>
            <a:rPr lang="en-US"/>
            <a:t>Le </a:t>
          </a:r>
          <a:r>
            <a:rPr lang="en-US" b="1"/>
            <a:t>téléphone IP</a:t>
          </a:r>
          <a:r>
            <a:rPr lang="en-US"/>
            <a:t> intègre un switch Ethernet : le PC et le téléphone partagent un port via 2 VLANs (Data et VoIP)</a:t>
          </a:r>
        </a:p>
      </dgm:t>
    </dgm:pt>
    <dgm:pt modelId="{0B0C57FF-A0A4-4434-9215-569028D4FF99}" type="parTrans" cxnId="{1F4AC76C-6FFF-483D-9709-27E95C7FBA74}">
      <dgm:prSet/>
      <dgm:spPr/>
      <dgm:t>
        <a:bodyPr/>
        <a:lstStyle/>
        <a:p>
          <a:endParaRPr lang="en-US"/>
        </a:p>
      </dgm:t>
    </dgm:pt>
    <dgm:pt modelId="{AD3A125A-13E7-4BAB-AD18-57A411B2D279}" type="sibTrans" cxnId="{1F4AC76C-6FFF-483D-9709-27E95C7FBA74}">
      <dgm:prSet/>
      <dgm:spPr/>
      <dgm:t>
        <a:bodyPr/>
        <a:lstStyle/>
        <a:p>
          <a:endParaRPr lang="en-US"/>
        </a:p>
      </dgm:t>
    </dgm:pt>
    <dgm:pt modelId="{C1B9EC95-FD87-403A-92DB-369582A7D4A2}">
      <dgm:prSet/>
      <dgm:spPr/>
      <dgm:t>
        <a:bodyPr/>
        <a:lstStyle/>
        <a:p>
          <a:pPr>
            <a:defRPr cap="all"/>
          </a:pPr>
          <a:r>
            <a:rPr lang="en-US"/>
            <a:t>La </a:t>
          </a:r>
          <a:r>
            <a:rPr lang="en-US" b="1"/>
            <a:t>caméra IP</a:t>
          </a:r>
          <a:r>
            <a:rPr lang="en-US"/>
            <a:t> est connectée sur un port dédié (PoE), souvent dans un VLAN séparé (sécurité ou vidéosurveillance)</a:t>
          </a:r>
        </a:p>
      </dgm:t>
    </dgm:pt>
    <dgm:pt modelId="{A100CD6B-EBA5-4863-9360-10C6782D0DF0}" type="parTrans" cxnId="{1F22A6E5-90E3-4555-A5CC-9437FF3406F5}">
      <dgm:prSet/>
      <dgm:spPr/>
      <dgm:t>
        <a:bodyPr/>
        <a:lstStyle/>
        <a:p>
          <a:endParaRPr lang="en-US"/>
        </a:p>
      </dgm:t>
    </dgm:pt>
    <dgm:pt modelId="{98CCC456-9541-420D-8006-29BAF895860A}" type="sibTrans" cxnId="{1F22A6E5-90E3-4555-A5CC-9437FF3406F5}">
      <dgm:prSet/>
      <dgm:spPr/>
      <dgm:t>
        <a:bodyPr/>
        <a:lstStyle/>
        <a:p>
          <a:endParaRPr lang="en-US"/>
        </a:p>
      </dgm:t>
    </dgm:pt>
    <dgm:pt modelId="{C3929D3B-2F62-47A9-A959-38054C99970A}">
      <dgm:prSet/>
      <dgm:spPr/>
      <dgm:t>
        <a:bodyPr/>
        <a:lstStyle/>
        <a:p>
          <a:pPr>
            <a:defRPr cap="all"/>
          </a:pPr>
          <a:r>
            <a:rPr lang="en-US" b="1"/>
            <a:t>Remarque :</a:t>
          </a:r>
          <a:r>
            <a:rPr lang="en-US"/>
            <a:t> les trunks sont réservés aux liens inter-switch ou uplinks vers routeurs/contrôleurs</a:t>
          </a:r>
        </a:p>
      </dgm:t>
    </dgm:pt>
    <dgm:pt modelId="{E47E646A-DFF3-49EA-A347-86D44AA0ADE6}" type="parTrans" cxnId="{810A3619-C001-4C37-883C-6508EA53718D}">
      <dgm:prSet/>
      <dgm:spPr/>
      <dgm:t>
        <a:bodyPr/>
        <a:lstStyle/>
        <a:p>
          <a:endParaRPr lang="en-US"/>
        </a:p>
      </dgm:t>
    </dgm:pt>
    <dgm:pt modelId="{A543161F-9347-4326-A4D1-6E327148489C}" type="sibTrans" cxnId="{810A3619-C001-4C37-883C-6508EA53718D}">
      <dgm:prSet/>
      <dgm:spPr/>
      <dgm:t>
        <a:bodyPr/>
        <a:lstStyle/>
        <a:p>
          <a:endParaRPr lang="en-US"/>
        </a:p>
      </dgm:t>
    </dgm:pt>
    <dgm:pt modelId="{188903CD-111D-42EF-B7E8-6F8360401B3B}" type="pres">
      <dgm:prSet presAssocID="{FFC11F58-D34D-4B4E-B512-0921AF832C9C}" presName="root" presStyleCnt="0">
        <dgm:presLayoutVars>
          <dgm:dir/>
          <dgm:resizeHandles val="exact"/>
        </dgm:presLayoutVars>
      </dgm:prSet>
      <dgm:spPr/>
    </dgm:pt>
    <dgm:pt modelId="{C45759C8-0DA5-4F1C-B41A-A14C52A81387}" type="pres">
      <dgm:prSet presAssocID="{A3DD1831-1962-4294-B8D3-AC2D1FCAC7F6}" presName="compNode" presStyleCnt="0"/>
      <dgm:spPr/>
    </dgm:pt>
    <dgm:pt modelId="{93FB8AFC-DEEF-4CCF-BC43-62F65B72F9F8}" type="pres">
      <dgm:prSet presAssocID="{A3DD1831-1962-4294-B8D3-AC2D1FCAC7F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F88128-DA81-406F-913E-EFEA1BCEDD7D}" type="pres">
      <dgm:prSet presAssocID="{A3DD1831-1962-4294-B8D3-AC2D1FCAC7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7E4993-EFA0-468A-AAE7-03E454601A3D}" type="pres">
      <dgm:prSet presAssocID="{A3DD1831-1962-4294-B8D3-AC2D1FCAC7F6}" presName="spaceRect" presStyleCnt="0"/>
      <dgm:spPr/>
    </dgm:pt>
    <dgm:pt modelId="{F2C1EB18-A477-4F77-8990-D64C98B1F10D}" type="pres">
      <dgm:prSet presAssocID="{A3DD1831-1962-4294-B8D3-AC2D1FCAC7F6}" presName="textRect" presStyleLbl="revTx" presStyleIdx="0" presStyleCnt="3">
        <dgm:presLayoutVars>
          <dgm:chMax val="1"/>
          <dgm:chPref val="1"/>
        </dgm:presLayoutVars>
      </dgm:prSet>
      <dgm:spPr/>
    </dgm:pt>
    <dgm:pt modelId="{92F8635C-E121-44B2-B958-AB297937ABBB}" type="pres">
      <dgm:prSet presAssocID="{AD3A125A-13E7-4BAB-AD18-57A411B2D279}" presName="sibTrans" presStyleCnt="0"/>
      <dgm:spPr/>
    </dgm:pt>
    <dgm:pt modelId="{A247AD89-1DC1-4818-B9A6-61C6EDA92E3A}" type="pres">
      <dgm:prSet presAssocID="{C1B9EC95-FD87-403A-92DB-369582A7D4A2}" presName="compNode" presStyleCnt="0"/>
      <dgm:spPr/>
    </dgm:pt>
    <dgm:pt modelId="{1D242440-8327-44E5-BA4B-1AABAABEB005}" type="pres">
      <dgm:prSet presAssocID="{C1B9EC95-FD87-403A-92DB-369582A7D4A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6ABF18-8EC6-446C-A7B0-A378479CD83D}" type="pres">
      <dgm:prSet presAssocID="{C1B9EC95-FD87-403A-92DB-369582A7D4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782610D-9333-4BE2-94BB-929EF6794B20}" type="pres">
      <dgm:prSet presAssocID="{C1B9EC95-FD87-403A-92DB-369582A7D4A2}" presName="spaceRect" presStyleCnt="0"/>
      <dgm:spPr/>
    </dgm:pt>
    <dgm:pt modelId="{4B5F5380-236A-4A13-B172-1576DECB34B0}" type="pres">
      <dgm:prSet presAssocID="{C1B9EC95-FD87-403A-92DB-369582A7D4A2}" presName="textRect" presStyleLbl="revTx" presStyleIdx="1" presStyleCnt="3">
        <dgm:presLayoutVars>
          <dgm:chMax val="1"/>
          <dgm:chPref val="1"/>
        </dgm:presLayoutVars>
      </dgm:prSet>
      <dgm:spPr/>
    </dgm:pt>
    <dgm:pt modelId="{B75A3B89-8160-471F-9630-3F4D118ED8A1}" type="pres">
      <dgm:prSet presAssocID="{98CCC456-9541-420D-8006-29BAF895860A}" presName="sibTrans" presStyleCnt="0"/>
      <dgm:spPr/>
    </dgm:pt>
    <dgm:pt modelId="{3AE0FB94-7270-4102-A6A9-103B4C3C3C40}" type="pres">
      <dgm:prSet presAssocID="{C3929D3B-2F62-47A9-A959-38054C99970A}" presName="compNode" presStyleCnt="0"/>
      <dgm:spPr/>
    </dgm:pt>
    <dgm:pt modelId="{D7F539F2-BF04-4AEF-9B66-5862F2A895A1}" type="pres">
      <dgm:prSet presAssocID="{C3929D3B-2F62-47A9-A959-38054C99970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42E1D1-ED6B-4675-8C1C-B23763820804}" type="pres">
      <dgm:prSet presAssocID="{C3929D3B-2F62-47A9-A959-38054C9997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9D1CFFD-5FC6-48D7-80E3-DE2E48014C54}" type="pres">
      <dgm:prSet presAssocID="{C3929D3B-2F62-47A9-A959-38054C99970A}" presName="spaceRect" presStyleCnt="0"/>
      <dgm:spPr/>
    </dgm:pt>
    <dgm:pt modelId="{53357C15-B085-4916-AB2C-193891617CB0}" type="pres">
      <dgm:prSet presAssocID="{C3929D3B-2F62-47A9-A959-38054C9997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0A3619-C001-4C37-883C-6508EA53718D}" srcId="{FFC11F58-D34D-4B4E-B512-0921AF832C9C}" destId="{C3929D3B-2F62-47A9-A959-38054C99970A}" srcOrd="2" destOrd="0" parTransId="{E47E646A-DFF3-49EA-A347-86D44AA0ADE6}" sibTransId="{A543161F-9347-4326-A4D1-6E327148489C}"/>
    <dgm:cxn modelId="{1F4AC76C-6FFF-483D-9709-27E95C7FBA74}" srcId="{FFC11F58-D34D-4B4E-B512-0921AF832C9C}" destId="{A3DD1831-1962-4294-B8D3-AC2D1FCAC7F6}" srcOrd="0" destOrd="0" parTransId="{0B0C57FF-A0A4-4434-9215-569028D4FF99}" sibTransId="{AD3A125A-13E7-4BAB-AD18-57A411B2D279}"/>
    <dgm:cxn modelId="{9259B281-610B-4BEB-A416-547F7BC8C43B}" type="presOf" srcId="{C1B9EC95-FD87-403A-92DB-369582A7D4A2}" destId="{4B5F5380-236A-4A13-B172-1576DECB34B0}" srcOrd="0" destOrd="0" presId="urn:microsoft.com/office/officeart/2018/5/layout/IconLeafLabelList"/>
    <dgm:cxn modelId="{7CDE4989-1722-441E-A0CD-629E283E6950}" type="presOf" srcId="{C3929D3B-2F62-47A9-A959-38054C99970A}" destId="{53357C15-B085-4916-AB2C-193891617CB0}" srcOrd="0" destOrd="0" presId="urn:microsoft.com/office/officeart/2018/5/layout/IconLeafLabelList"/>
    <dgm:cxn modelId="{661D62D9-320E-49B1-A59C-A555BAE6FC2E}" type="presOf" srcId="{A3DD1831-1962-4294-B8D3-AC2D1FCAC7F6}" destId="{F2C1EB18-A477-4F77-8990-D64C98B1F10D}" srcOrd="0" destOrd="0" presId="urn:microsoft.com/office/officeart/2018/5/layout/IconLeafLabelList"/>
    <dgm:cxn modelId="{1F22A6E5-90E3-4555-A5CC-9437FF3406F5}" srcId="{FFC11F58-D34D-4B4E-B512-0921AF832C9C}" destId="{C1B9EC95-FD87-403A-92DB-369582A7D4A2}" srcOrd="1" destOrd="0" parTransId="{A100CD6B-EBA5-4863-9360-10C6782D0DF0}" sibTransId="{98CCC456-9541-420D-8006-29BAF895860A}"/>
    <dgm:cxn modelId="{47C1AEF4-E82E-4C73-8EE5-34CF88A9F886}" type="presOf" srcId="{FFC11F58-D34D-4B4E-B512-0921AF832C9C}" destId="{188903CD-111D-42EF-B7E8-6F8360401B3B}" srcOrd="0" destOrd="0" presId="urn:microsoft.com/office/officeart/2018/5/layout/IconLeafLabelList"/>
    <dgm:cxn modelId="{551780BD-AF27-4C87-A5F7-DDC4820D166C}" type="presParOf" srcId="{188903CD-111D-42EF-B7E8-6F8360401B3B}" destId="{C45759C8-0DA5-4F1C-B41A-A14C52A81387}" srcOrd="0" destOrd="0" presId="urn:microsoft.com/office/officeart/2018/5/layout/IconLeafLabelList"/>
    <dgm:cxn modelId="{951B4912-7175-4E96-B44B-7D5E8D7FE7C9}" type="presParOf" srcId="{C45759C8-0DA5-4F1C-B41A-A14C52A81387}" destId="{93FB8AFC-DEEF-4CCF-BC43-62F65B72F9F8}" srcOrd="0" destOrd="0" presId="urn:microsoft.com/office/officeart/2018/5/layout/IconLeafLabelList"/>
    <dgm:cxn modelId="{D64153F7-94F5-4085-B7CC-8F10C3D1E0A5}" type="presParOf" srcId="{C45759C8-0DA5-4F1C-B41A-A14C52A81387}" destId="{48F88128-DA81-406F-913E-EFEA1BCEDD7D}" srcOrd="1" destOrd="0" presId="urn:microsoft.com/office/officeart/2018/5/layout/IconLeafLabelList"/>
    <dgm:cxn modelId="{76CAFEC2-9E48-4FDB-948D-CDB5390FD219}" type="presParOf" srcId="{C45759C8-0DA5-4F1C-B41A-A14C52A81387}" destId="{AD7E4993-EFA0-468A-AAE7-03E454601A3D}" srcOrd="2" destOrd="0" presId="urn:microsoft.com/office/officeart/2018/5/layout/IconLeafLabelList"/>
    <dgm:cxn modelId="{9324D947-C89A-40F2-BE79-D39A7273E153}" type="presParOf" srcId="{C45759C8-0DA5-4F1C-B41A-A14C52A81387}" destId="{F2C1EB18-A477-4F77-8990-D64C98B1F10D}" srcOrd="3" destOrd="0" presId="urn:microsoft.com/office/officeart/2018/5/layout/IconLeafLabelList"/>
    <dgm:cxn modelId="{2528D19E-2B3F-4AD8-84EE-504FB5772014}" type="presParOf" srcId="{188903CD-111D-42EF-B7E8-6F8360401B3B}" destId="{92F8635C-E121-44B2-B958-AB297937ABBB}" srcOrd="1" destOrd="0" presId="urn:microsoft.com/office/officeart/2018/5/layout/IconLeafLabelList"/>
    <dgm:cxn modelId="{AED4B0C9-1EB1-4B62-8828-88D3EA4EFD34}" type="presParOf" srcId="{188903CD-111D-42EF-B7E8-6F8360401B3B}" destId="{A247AD89-1DC1-4818-B9A6-61C6EDA92E3A}" srcOrd="2" destOrd="0" presId="urn:microsoft.com/office/officeart/2018/5/layout/IconLeafLabelList"/>
    <dgm:cxn modelId="{5837FDF1-E3CC-470A-A8DA-EC1D8B237188}" type="presParOf" srcId="{A247AD89-1DC1-4818-B9A6-61C6EDA92E3A}" destId="{1D242440-8327-44E5-BA4B-1AABAABEB005}" srcOrd="0" destOrd="0" presId="urn:microsoft.com/office/officeart/2018/5/layout/IconLeafLabelList"/>
    <dgm:cxn modelId="{49D151D3-18B5-4BEC-BD7B-1D21BB15D30F}" type="presParOf" srcId="{A247AD89-1DC1-4818-B9A6-61C6EDA92E3A}" destId="{AB6ABF18-8EC6-446C-A7B0-A378479CD83D}" srcOrd="1" destOrd="0" presId="urn:microsoft.com/office/officeart/2018/5/layout/IconLeafLabelList"/>
    <dgm:cxn modelId="{C1F1577F-A543-4757-ADB3-302EDFA8EC10}" type="presParOf" srcId="{A247AD89-1DC1-4818-B9A6-61C6EDA92E3A}" destId="{9782610D-9333-4BE2-94BB-929EF6794B20}" srcOrd="2" destOrd="0" presId="urn:microsoft.com/office/officeart/2018/5/layout/IconLeafLabelList"/>
    <dgm:cxn modelId="{1986B945-47D4-47A7-88A2-3E3773B35712}" type="presParOf" srcId="{A247AD89-1DC1-4818-B9A6-61C6EDA92E3A}" destId="{4B5F5380-236A-4A13-B172-1576DECB34B0}" srcOrd="3" destOrd="0" presId="urn:microsoft.com/office/officeart/2018/5/layout/IconLeafLabelList"/>
    <dgm:cxn modelId="{677A102E-4935-41A9-846D-E80A1A5C19BE}" type="presParOf" srcId="{188903CD-111D-42EF-B7E8-6F8360401B3B}" destId="{B75A3B89-8160-471F-9630-3F4D118ED8A1}" srcOrd="3" destOrd="0" presId="urn:microsoft.com/office/officeart/2018/5/layout/IconLeafLabelList"/>
    <dgm:cxn modelId="{5B330B44-8008-491C-B77C-0F1FE03587FF}" type="presParOf" srcId="{188903CD-111D-42EF-B7E8-6F8360401B3B}" destId="{3AE0FB94-7270-4102-A6A9-103B4C3C3C40}" srcOrd="4" destOrd="0" presId="urn:microsoft.com/office/officeart/2018/5/layout/IconLeafLabelList"/>
    <dgm:cxn modelId="{5EB7EC96-244E-43C3-A00F-B8A2EA690A77}" type="presParOf" srcId="{3AE0FB94-7270-4102-A6A9-103B4C3C3C40}" destId="{D7F539F2-BF04-4AEF-9B66-5862F2A895A1}" srcOrd="0" destOrd="0" presId="urn:microsoft.com/office/officeart/2018/5/layout/IconLeafLabelList"/>
    <dgm:cxn modelId="{66555EA1-9D1C-42EF-B133-F6DAA4715A71}" type="presParOf" srcId="{3AE0FB94-7270-4102-A6A9-103B4C3C3C40}" destId="{6942E1D1-ED6B-4675-8C1C-B23763820804}" srcOrd="1" destOrd="0" presId="urn:microsoft.com/office/officeart/2018/5/layout/IconLeafLabelList"/>
    <dgm:cxn modelId="{33D36185-1724-45F6-B9F2-88EC1038E4A8}" type="presParOf" srcId="{3AE0FB94-7270-4102-A6A9-103B4C3C3C40}" destId="{B9D1CFFD-5FC6-48D7-80E3-DE2E48014C54}" srcOrd="2" destOrd="0" presId="urn:microsoft.com/office/officeart/2018/5/layout/IconLeafLabelList"/>
    <dgm:cxn modelId="{0A603724-C131-4FEF-8768-CDF0A9ADC159}" type="presParOf" srcId="{3AE0FB94-7270-4102-A6A9-103B4C3C3C40}" destId="{53357C15-B085-4916-AB2C-193891617C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ECF46-CE82-432C-923A-5108F5151D2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CB843-B270-4947-80F8-D4A33FDDE4C4}">
      <dgm:prSet/>
      <dgm:spPr/>
      <dgm:t>
        <a:bodyPr/>
        <a:lstStyle/>
        <a:p>
          <a:r>
            <a:rPr lang="en-US"/>
            <a:t>VLAN 30 : réservé à la vidéosurveillance</a:t>
          </a:r>
        </a:p>
      </dgm:t>
    </dgm:pt>
    <dgm:pt modelId="{ADCB5C30-D41E-49D0-B9D5-84C56FE5B205}" type="parTrans" cxnId="{9A92F76F-8189-4A40-B113-6DF0B733B167}">
      <dgm:prSet/>
      <dgm:spPr/>
      <dgm:t>
        <a:bodyPr/>
        <a:lstStyle/>
        <a:p>
          <a:endParaRPr lang="en-US"/>
        </a:p>
      </dgm:t>
    </dgm:pt>
    <dgm:pt modelId="{7AD3D657-DD45-4309-8581-A326AD123DA3}" type="sibTrans" cxnId="{9A92F76F-8189-4A40-B113-6DF0B733B167}">
      <dgm:prSet/>
      <dgm:spPr/>
      <dgm:t>
        <a:bodyPr/>
        <a:lstStyle/>
        <a:p>
          <a:endParaRPr lang="en-US"/>
        </a:p>
      </dgm:t>
    </dgm:pt>
    <dgm:pt modelId="{6B5B12F3-CAF1-474B-9F2E-21BC6D13657A}">
      <dgm:prSet/>
      <dgm:spPr/>
      <dgm:t>
        <a:bodyPr/>
        <a:lstStyle/>
        <a:p>
          <a:r>
            <a:rPr lang="en-US"/>
            <a:t>Ce port alimente uniquement une caméra IP</a:t>
          </a:r>
        </a:p>
      </dgm:t>
    </dgm:pt>
    <dgm:pt modelId="{D3BEA8C7-FB4D-4C83-BA8A-6B75BCFD6286}" type="parTrans" cxnId="{918A91A8-11E6-4D58-BF47-F22AEB27FBB2}">
      <dgm:prSet/>
      <dgm:spPr/>
      <dgm:t>
        <a:bodyPr/>
        <a:lstStyle/>
        <a:p>
          <a:endParaRPr lang="en-US"/>
        </a:p>
      </dgm:t>
    </dgm:pt>
    <dgm:pt modelId="{7E6F8F0A-C3A9-4F90-8C13-6FA7CA58FF96}" type="sibTrans" cxnId="{918A91A8-11E6-4D58-BF47-F22AEB27FBB2}">
      <dgm:prSet/>
      <dgm:spPr/>
      <dgm:t>
        <a:bodyPr/>
        <a:lstStyle/>
        <a:p>
          <a:endParaRPr lang="en-US"/>
        </a:p>
      </dgm:t>
    </dgm:pt>
    <dgm:pt modelId="{8F8F53DD-99DE-47E6-8279-9BC242DAB5EC}">
      <dgm:prSet/>
      <dgm:spPr/>
      <dgm:t>
        <a:bodyPr/>
        <a:lstStyle/>
        <a:p>
          <a:r>
            <a:rPr lang="en-US"/>
            <a:t>Généralement couplé à une stratégie QoS ou ACL spécifique sur le réseau</a:t>
          </a:r>
        </a:p>
      </dgm:t>
    </dgm:pt>
    <dgm:pt modelId="{684F64E0-E8BE-4A03-BACE-019631FDBCFC}" type="parTrans" cxnId="{8AA0A868-C757-4439-B90C-F915FB374B60}">
      <dgm:prSet/>
      <dgm:spPr/>
      <dgm:t>
        <a:bodyPr/>
        <a:lstStyle/>
        <a:p>
          <a:endParaRPr lang="en-US"/>
        </a:p>
      </dgm:t>
    </dgm:pt>
    <dgm:pt modelId="{5F44DB3B-FF82-4923-8593-550B8C096AB9}" type="sibTrans" cxnId="{8AA0A868-C757-4439-B90C-F915FB374B60}">
      <dgm:prSet/>
      <dgm:spPr/>
      <dgm:t>
        <a:bodyPr/>
        <a:lstStyle/>
        <a:p>
          <a:endParaRPr lang="en-US"/>
        </a:p>
      </dgm:t>
    </dgm:pt>
    <dgm:pt modelId="{491FBC8F-0DCD-564E-B268-1D322DEEBAD0}" type="pres">
      <dgm:prSet presAssocID="{0CBECF46-CE82-432C-923A-5108F5151D23}" presName="outerComposite" presStyleCnt="0">
        <dgm:presLayoutVars>
          <dgm:chMax val="5"/>
          <dgm:dir/>
          <dgm:resizeHandles val="exact"/>
        </dgm:presLayoutVars>
      </dgm:prSet>
      <dgm:spPr/>
    </dgm:pt>
    <dgm:pt modelId="{50AFB747-5C62-C544-8F04-558884BB2AF5}" type="pres">
      <dgm:prSet presAssocID="{0CBECF46-CE82-432C-923A-5108F5151D23}" presName="dummyMaxCanvas" presStyleCnt="0">
        <dgm:presLayoutVars/>
      </dgm:prSet>
      <dgm:spPr/>
    </dgm:pt>
    <dgm:pt modelId="{2AAED8D6-2E6D-3C43-95FD-CBE7F0207055}" type="pres">
      <dgm:prSet presAssocID="{0CBECF46-CE82-432C-923A-5108F5151D23}" presName="ThreeNodes_1" presStyleLbl="node1" presStyleIdx="0" presStyleCnt="3">
        <dgm:presLayoutVars>
          <dgm:bulletEnabled val="1"/>
        </dgm:presLayoutVars>
      </dgm:prSet>
      <dgm:spPr/>
    </dgm:pt>
    <dgm:pt modelId="{10951276-157A-9F4D-B884-57FE61419FFF}" type="pres">
      <dgm:prSet presAssocID="{0CBECF46-CE82-432C-923A-5108F5151D23}" presName="ThreeNodes_2" presStyleLbl="node1" presStyleIdx="1" presStyleCnt="3">
        <dgm:presLayoutVars>
          <dgm:bulletEnabled val="1"/>
        </dgm:presLayoutVars>
      </dgm:prSet>
      <dgm:spPr/>
    </dgm:pt>
    <dgm:pt modelId="{E68A93C9-5102-7048-A3E3-DEA54C25EA8D}" type="pres">
      <dgm:prSet presAssocID="{0CBECF46-CE82-432C-923A-5108F5151D23}" presName="ThreeNodes_3" presStyleLbl="node1" presStyleIdx="2" presStyleCnt="3">
        <dgm:presLayoutVars>
          <dgm:bulletEnabled val="1"/>
        </dgm:presLayoutVars>
      </dgm:prSet>
      <dgm:spPr/>
    </dgm:pt>
    <dgm:pt modelId="{2A6E59B3-DFC7-CF4A-8BDD-7570598C8852}" type="pres">
      <dgm:prSet presAssocID="{0CBECF46-CE82-432C-923A-5108F5151D23}" presName="ThreeConn_1-2" presStyleLbl="fgAccFollowNode1" presStyleIdx="0" presStyleCnt="2">
        <dgm:presLayoutVars>
          <dgm:bulletEnabled val="1"/>
        </dgm:presLayoutVars>
      </dgm:prSet>
      <dgm:spPr/>
    </dgm:pt>
    <dgm:pt modelId="{CC65BE39-DA36-9944-B2F6-452A8CE5FCF0}" type="pres">
      <dgm:prSet presAssocID="{0CBECF46-CE82-432C-923A-5108F5151D23}" presName="ThreeConn_2-3" presStyleLbl="fgAccFollowNode1" presStyleIdx="1" presStyleCnt="2">
        <dgm:presLayoutVars>
          <dgm:bulletEnabled val="1"/>
        </dgm:presLayoutVars>
      </dgm:prSet>
      <dgm:spPr/>
    </dgm:pt>
    <dgm:pt modelId="{61A58B1F-4DCD-D047-B3E7-E4990CC0C5F7}" type="pres">
      <dgm:prSet presAssocID="{0CBECF46-CE82-432C-923A-5108F5151D23}" presName="ThreeNodes_1_text" presStyleLbl="node1" presStyleIdx="2" presStyleCnt="3">
        <dgm:presLayoutVars>
          <dgm:bulletEnabled val="1"/>
        </dgm:presLayoutVars>
      </dgm:prSet>
      <dgm:spPr/>
    </dgm:pt>
    <dgm:pt modelId="{ED50742C-B319-9942-881B-73AC037610E9}" type="pres">
      <dgm:prSet presAssocID="{0CBECF46-CE82-432C-923A-5108F5151D23}" presName="ThreeNodes_2_text" presStyleLbl="node1" presStyleIdx="2" presStyleCnt="3">
        <dgm:presLayoutVars>
          <dgm:bulletEnabled val="1"/>
        </dgm:presLayoutVars>
      </dgm:prSet>
      <dgm:spPr/>
    </dgm:pt>
    <dgm:pt modelId="{98B4BE37-089C-AF4F-A146-154062C5701B}" type="pres">
      <dgm:prSet presAssocID="{0CBECF46-CE82-432C-923A-5108F5151D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8BCE913-BF9E-9C4C-AF45-64D213D0F30C}" type="presOf" srcId="{6B5B12F3-CAF1-474B-9F2E-21BC6D13657A}" destId="{10951276-157A-9F4D-B884-57FE61419FFF}" srcOrd="0" destOrd="0" presId="urn:microsoft.com/office/officeart/2005/8/layout/vProcess5"/>
    <dgm:cxn modelId="{5F327E2D-5070-AE44-ACD2-D3475F2628CF}" type="presOf" srcId="{7E6F8F0A-C3A9-4F90-8C13-6FA7CA58FF96}" destId="{CC65BE39-DA36-9944-B2F6-452A8CE5FCF0}" srcOrd="0" destOrd="0" presId="urn:microsoft.com/office/officeart/2005/8/layout/vProcess5"/>
    <dgm:cxn modelId="{BEAB243E-98D2-BE46-8150-7380BBD3B4F1}" type="presOf" srcId="{8F8F53DD-99DE-47E6-8279-9BC242DAB5EC}" destId="{98B4BE37-089C-AF4F-A146-154062C5701B}" srcOrd="1" destOrd="0" presId="urn:microsoft.com/office/officeart/2005/8/layout/vProcess5"/>
    <dgm:cxn modelId="{53D20B4B-1E87-AC43-9D4F-743F964D3119}" type="presOf" srcId="{8F8F53DD-99DE-47E6-8279-9BC242DAB5EC}" destId="{E68A93C9-5102-7048-A3E3-DEA54C25EA8D}" srcOrd="0" destOrd="0" presId="urn:microsoft.com/office/officeart/2005/8/layout/vProcess5"/>
    <dgm:cxn modelId="{A525D75A-5955-C64B-AD73-5736AE8C216A}" type="presOf" srcId="{6B5B12F3-CAF1-474B-9F2E-21BC6D13657A}" destId="{ED50742C-B319-9942-881B-73AC037610E9}" srcOrd="1" destOrd="0" presId="urn:microsoft.com/office/officeart/2005/8/layout/vProcess5"/>
    <dgm:cxn modelId="{8AA0A868-C757-4439-B90C-F915FB374B60}" srcId="{0CBECF46-CE82-432C-923A-5108F5151D23}" destId="{8F8F53DD-99DE-47E6-8279-9BC242DAB5EC}" srcOrd="2" destOrd="0" parTransId="{684F64E0-E8BE-4A03-BACE-019631FDBCFC}" sibTransId="{5F44DB3B-FF82-4923-8593-550B8C096AB9}"/>
    <dgm:cxn modelId="{9A92F76F-8189-4A40-B113-6DF0B733B167}" srcId="{0CBECF46-CE82-432C-923A-5108F5151D23}" destId="{9DDCB843-B270-4947-80F8-D4A33FDDE4C4}" srcOrd="0" destOrd="0" parTransId="{ADCB5C30-D41E-49D0-B9D5-84C56FE5B205}" sibTransId="{7AD3D657-DD45-4309-8581-A326AD123DA3}"/>
    <dgm:cxn modelId="{282F3B7B-8282-1C47-8AFF-721FF8823278}" type="presOf" srcId="{0CBECF46-CE82-432C-923A-5108F5151D23}" destId="{491FBC8F-0DCD-564E-B268-1D322DEEBAD0}" srcOrd="0" destOrd="0" presId="urn:microsoft.com/office/officeart/2005/8/layout/vProcess5"/>
    <dgm:cxn modelId="{0A32039F-A370-3F40-9C1A-6B8179E3BABC}" type="presOf" srcId="{9DDCB843-B270-4947-80F8-D4A33FDDE4C4}" destId="{2AAED8D6-2E6D-3C43-95FD-CBE7F0207055}" srcOrd="0" destOrd="0" presId="urn:microsoft.com/office/officeart/2005/8/layout/vProcess5"/>
    <dgm:cxn modelId="{918A91A8-11E6-4D58-BF47-F22AEB27FBB2}" srcId="{0CBECF46-CE82-432C-923A-5108F5151D23}" destId="{6B5B12F3-CAF1-474B-9F2E-21BC6D13657A}" srcOrd="1" destOrd="0" parTransId="{D3BEA8C7-FB4D-4C83-BA8A-6B75BCFD6286}" sibTransId="{7E6F8F0A-C3A9-4F90-8C13-6FA7CA58FF96}"/>
    <dgm:cxn modelId="{FEB78BB2-1651-3D44-8FED-483BA5D85A0A}" type="presOf" srcId="{7AD3D657-DD45-4309-8581-A326AD123DA3}" destId="{2A6E59B3-DFC7-CF4A-8BDD-7570598C8852}" srcOrd="0" destOrd="0" presId="urn:microsoft.com/office/officeart/2005/8/layout/vProcess5"/>
    <dgm:cxn modelId="{64FC26E4-56FC-EA42-80F7-4AA51C901DD2}" type="presOf" srcId="{9DDCB843-B270-4947-80F8-D4A33FDDE4C4}" destId="{61A58B1F-4DCD-D047-B3E7-E4990CC0C5F7}" srcOrd="1" destOrd="0" presId="urn:microsoft.com/office/officeart/2005/8/layout/vProcess5"/>
    <dgm:cxn modelId="{5B9120B8-A0C8-7B49-8BCC-4EB7006F83D8}" type="presParOf" srcId="{491FBC8F-0DCD-564E-B268-1D322DEEBAD0}" destId="{50AFB747-5C62-C544-8F04-558884BB2AF5}" srcOrd="0" destOrd="0" presId="urn:microsoft.com/office/officeart/2005/8/layout/vProcess5"/>
    <dgm:cxn modelId="{487BE236-C8B1-114A-996B-8B28DC20963F}" type="presParOf" srcId="{491FBC8F-0DCD-564E-B268-1D322DEEBAD0}" destId="{2AAED8D6-2E6D-3C43-95FD-CBE7F0207055}" srcOrd="1" destOrd="0" presId="urn:microsoft.com/office/officeart/2005/8/layout/vProcess5"/>
    <dgm:cxn modelId="{99516E08-77A2-DB4C-92A8-D049210AE43C}" type="presParOf" srcId="{491FBC8F-0DCD-564E-B268-1D322DEEBAD0}" destId="{10951276-157A-9F4D-B884-57FE61419FFF}" srcOrd="2" destOrd="0" presId="urn:microsoft.com/office/officeart/2005/8/layout/vProcess5"/>
    <dgm:cxn modelId="{AD347EFB-A66F-1645-8C7D-6F7F3ADDC563}" type="presParOf" srcId="{491FBC8F-0DCD-564E-B268-1D322DEEBAD0}" destId="{E68A93C9-5102-7048-A3E3-DEA54C25EA8D}" srcOrd="3" destOrd="0" presId="urn:microsoft.com/office/officeart/2005/8/layout/vProcess5"/>
    <dgm:cxn modelId="{2369503B-DB71-6346-BB31-AC076C360C93}" type="presParOf" srcId="{491FBC8F-0DCD-564E-B268-1D322DEEBAD0}" destId="{2A6E59B3-DFC7-CF4A-8BDD-7570598C8852}" srcOrd="4" destOrd="0" presId="urn:microsoft.com/office/officeart/2005/8/layout/vProcess5"/>
    <dgm:cxn modelId="{6E6C89D6-EB7C-1448-AC38-CD24DB9DE03B}" type="presParOf" srcId="{491FBC8F-0DCD-564E-B268-1D322DEEBAD0}" destId="{CC65BE39-DA36-9944-B2F6-452A8CE5FCF0}" srcOrd="5" destOrd="0" presId="urn:microsoft.com/office/officeart/2005/8/layout/vProcess5"/>
    <dgm:cxn modelId="{0EF9D4B8-CB97-8C49-A4A9-C62755EDCFF4}" type="presParOf" srcId="{491FBC8F-0DCD-564E-B268-1D322DEEBAD0}" destId="{61A58B1F-4DCD-D047-B3E7-E4990CC0C5F7}" srcOrd="6" destOrd="0" presId="urn:microsoft.com/office/officeart/2005/8/layout/vProcess5"/>
    <dgm:cxn modelId="{D8831824-EC37-D944-BA0D-63CF75C2D8CE}" type="presParOf" srcId="{491FBC8F-0DCD-564E-B268-1D322DEEBAD0}" destId="{ED50742C-B319-9942-881B-73AC037610E9}" srcOrd="7" destOrd="0" presId="urn:microsoft.com/office/officeart/2005/8/layout/vProcess5"/>
    <dgm:cxn modelId="{B9A238DD-87F2-E04F-A0EF-C5ED9B0A1021}" type="presParOf" srcId="{491FBC8F-0DCD-564E-B268-1D322DEEBAD0}" destId="{98B4BE37-089C-AF4F-A146-154062C570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FED84C-ED71-431C-842B-AF4989EFC15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819342-5D11-4867-9840-BDD9EB551B7D}">
      <dgm:prSet/>
      <dgm:spPr/>
      <dgm:t>
        <a:bodyPr/>
        <a:lstStyle/>
        <a:p>
          <a:r>
            <a:rPr lang="en-US" b="1"/>
            <a:t>STP</a:t>
          </a:r>
          <a:r>
            <a:rPr lang="en-US"/>
            <a:t> est un protocole qui empêche les boucles de commutation dans un réseau Ethernet.</a:t>
          </a:r>
        </a:p>
      </dgm:t>
    </dgm:pt>
    <dgm:pt modelId="{B48073C6-AD4E-4EBB-986A-A66D103BEB84}" type="parTrans" cxnId="{ED514CA7-ED94-455C-9FD6-4F7C5B8FCC27}">
      <dgm:prSet/>
      <dgm:spPr/>
      <dgm:t>
        <a:bodyPr/>
        <a:lstStyle/>
        <a:p>
          <a:endParaRPr lang="en-US"/>
        </a:p>
      </dgm:t>
    </dgm:pt>
    <dgm:pt modelId="{A21EF702-8561-45B8-9089-75DB865E41B5}" type="sibTrans" cxnId="{ED514CA7-ED94-455C-9FD6-4F7C5B8FCC27}">
      <dgm:prSet/>
      <dgm:spPr/>
      <dgm:t>
        <a:bodyPr/>
        <a:lstStyle/>
        <a:p>
          <a:endParaRPr lang="en-US"/>
        </a:p>
      </dgm:t>
    </dgm:pt>
    <dgm:pt modelId="{C184A1E6-C5F8-4E7A-B5E5-D20354C16631}">
      <dgm:prSet/>
      <dgm:spPr/>
      <dgm:t>
        <a:bodyPr/>
        <a:lstStyle/>
        <a:p>
          <a:r>
            <a:rPr lang="en-US"/>
            <a:t>Sans STP, une boucle physique provoque une tempête de broadcast</a:t>
          </a:r>
        </a:p>
      </dgm:t>
    </dgm:pt>
    <dgm:pt modelId="{8D751AF2-2186-4E39-B6C5-2921D879FDE4}" type="parTrans" cxnId="{16AEC302-BAC8-4E15-B813-76E8FB05DC4F}">
      <dgm:prSet/>
      <dgm:spPr/>
      <dgm:t>
        <a:bodyPr/>
        <a:lstStyle/>
        <a:p>
          <a:endParaRPr lang="en-US"/>
        </a:p>
      </dgm:t>
    </dgm:pt>
    <dgm:pt modelId="{C428D7A4-3084-4E97-A50A-DD525D46E4FE}" type="sibTrans" cxnId="{16AEC302-BAC8-4E15-B813-76E8FB05DC4F}">
      <dgm:prSet/>
      <dgm:spPr/>
      <dgm:t>
        <a:bodyPr/>
        <a:lstStyle/>
        <a:p>
          <a:endParaRPr lang="en-US"/>
        </a:p>
      </dgm:t>
    </dgm:pt>
    <dgm:pt modelId="{3E51565D-5E14-4576-A256-862240F380F2}">
      <dgm:prSet/>
      <dgm:spPr/>
      <dgm:t>
        <a:bodyPr/>
        <a:lstStyle/>
        <a:p>
          <a:r>
            <a:rPr lang="en-US"/>
            <a:t>Le switch attend que STP stabilise la topologie avant d’activer un port (jusqu’à 30 secondes !)</a:t>
          </a:r>
        </a:p>
      </dgm:t>
    </dgm:pt>
    <dgm:pt modelId="{A0D06053-27B6-4FCD-B721-AC8077A87DD8}" type="parTrans" cxnId="{73FBD415-1F72-4A29-857A-D7CD6082AFDF}">
      <dgm:prSet/>
      <dgm:spPr/>
      <dgm:t>
        <a:bodyPr/>
        <a:lstStyle/>
        <a:p>
          <a:endParaRPr lang="en-US"/>
        </a:p>
      </dgm:t>
    </dgm:pt>
    <dgm:pt modelId="{DD443D04-1C45-4762-9F2D-FFE8B6A8FEDC}" type="sibTrans" cxnId="{73FBD415-1F72-4A29-857A-D7CD6082AFDF}">
      <dgm:prSet/>
      <dgm:spPr/>
      <dgm:t>
        <a:bodyPr/>
        <a:lstStyle/>
        <a:p>
          <a:endParaRPr lang="en-US"/>
        </a:p>
      </dgm:t>
    </dgm:pt>
    <dgm:pt modelId="{F8CA9C03-7422-4EAB-9094-6A5CAA0B031B}">
      <dgm:prSet/>
      <dgm:spPr/>
      <dgm:t>
        <a:bodyPr/>
        <a:lstStyle/>
        <a:p>
          <a:r>
            <a:rPr lang="en-US" b="1"/>
            <a:t>Problème :</a:t>
          </a:r>
          <a:r>
            <a:rPr lang="en-US"/>
            <a:t> trop long pour un poste client ou un téléphone VoIP</a:t>
          </a:r>
        </a:p>
      </dgm:t>
    </dgm:pt>
    <dgm:pt modelId="{971B870F-1EA2-40F9-BA0A-660DCA1A00B0}" type="parTrans" cxnId="{8C39A5FB-4743-47E8-8AD1-2393CEC6D2FA}">
      <dgm:prSet/>
      <dgm:spPr/>
      <dgm:t>
        <a:bodyPr/>
        <a:lstStyle/>
        <a:p>
          <a:endParaRPr lang="en-US"/>
        </a:p>
      </dgm:t>
    </dgm:pt>
    <dgm:pt modelId="{7CB368C0-5A12-4766-A510-75BB92A78C8D}" type="sibTrans" cxnId="{8C39A5FB-4743-47E8-8AD1-2393CEC6D2FA}">
      <dgm:prSet/>
      <dgm:spPr/>
      <dgm:t>
        <a:bodyPr/>
        <a:lstStyle/>
        <a:p>
          <a:endParaRPr lang="en-US"/>
        </a:p>
      </dgm:t>
    </dgm:pt>
    <dgm:pt modelId="{FE5C0F5F-8F75-9A40-AA4C-D90B2EB0B390}" type="pres">
      <dgm:prSet presAssocID="{D8FED84C-ED71-431C-842B-AF4989EFC158}" presName="diagram" presStyleCnt="0">
        <dgm:presLayoutVars>
          <dgm:dir/>
          <dgm:resizeHandles val="exact"/>
        </dgm:presLayoutVars>
      </dgm:prSet>
      <dgm:spPr/>
    </dgm:pt>
    <dgm:pt modelId="{68C2E503-A3D1-AC4B-9380-557DB873D7B0}" type="pres">
      <dgm:prSet presAssocID="{04819342-5D11-4867-9840-BDD9EB551B7D}" presName="node" presStyleLbl="node1" presStyleIdx="0" presStyleCnt="2">
        <dgm:presLayoutVars>
          <dgm:bulletEnabled val="1"/>
        </dgm:presLayoutVars>
      </dgm:prSet>
      <dgm:spPr/>
    </dgm:pt>
    <dgm:pt modelId="{81B8C572-5244-DE4F-8DFA-9DAE8CBE404D}" type="pres">
      <dgm:prSet presAssocID="{A21EF702-8561-45B8-9089-75DB865E41B5}" presName="sibTrans" presStyleCnt="0"/>
      <dgm:spPr/>
    </dgm:pt>
    <dgm:pt modelId="{456D35DB-A9A6-DE42-996D-4ED0386B0FE0}" type="pres">
      <dgm:prSet presAssocID="{F8CA9C03-7422-4EAB-9094-6A5CAA0B031B}" presName="node" presStyleLbl="node1" presStyleIdx="1" presStyleCnt="2">
        <dgm:presLayoutVars>
          <dgm:bulletEnabled val="1"/>
        </dgm:presLayoutVars>
      </dgm:prSet>
      <dgm:spPr/>
    </dgm:pt>
  </dgm:ptLst>
  <dgm:cxnLst>
    <dgm:cxn modelId="{16AEC302-BAC8-4E15-B813-76E8FB05DC4F}" srcId="{04819342-5D11-4867-9840-BDD9EB551B7D}" destId="{C184A1E6-C5F8-4E7A-B5E5-D20354C16631}" srcOrd="0" destOrd="0" parTransId="{8D751AF2-2186-4E39-B6C5-2921D879FDE4}" sibTransId="{C428D7A4-3084-4E97-A50A-DD525D46E4FE}"/>
    <dgm:cxn modelId="{73FBD415-1F72-4A29-857A-D7CD6082AFDF}" srcId="{04819342-5D11-4867-9840-BDD9EB551B7D}" destId="{3E51565D-5E14-4576-A256-862240F380F2}" srcOrd="1" destOrd="0" parTransId="{A0D06053-27B6-4FCD-B721-AC8077A87DD8}" sibTransId="{DD443D04-1C45-4762-9F2D-FFE8B6A8FEDC}"/>
    <dgm:cxn modelId="{E8674F22-A38E-FC4E-8F80-D01F58881561}" type="presOf" srcId="{3E51565D-5E14-4576-A256-862240F380F2}" destId="{68C2E503-A3D1-AC4B-9380-557DB873D7B0}" srcOrd="0" destOrd="2" presId="urn:microsoft.com/office/officeart/2005/8/layout/default"/>
    <dgm:cxn modelId="{89A1A92F-E8BA-A64A-A8E4-1603BCDF191E}" type="presOf" srcId="{C184A1E6-C5F8-4E7A-B5E5-D20354C16631}" destId="{68C2E503-A3D1-AC4B-9380-557DB873D7B0}" srcOrd="0" destOrd="1" presId="urn:microsoft.com/office/officeart/2005/8/layout/default"/>
    <dgm:cxn modelId="{995F0967-2EC6-1A42-B36B-D37B80471736}" type="presOf" srcId="{F8CA9C03-7422-4EAB-9094-6A5CAA0B031B}" destId="{456D35DB-A9A6-DE42-996D-4ED0386B0FE0}" srcOrd="0" destOrd="0" presId="urn:microsoft.com/office/officeart/2005/8/layout/default"/>
    <dgm:cxn modelId="{ED514CA7-ED94-455C-9FD6-4F7C5B8FCC27}" srcId="{D8FED84C-ED71-431C-842B-AF4989EFC158}" destId="{04819342-5D11-4867-9840-BDD9EB551B7D}" srcOrd="0" destOrd="0" parTransId="{B48073C6-AD4E-4EBB-986A-A66D103BEB84}" sibTransId="{A21EF702-8561-45B8-9089-75DB865E41B5}"/>
    <dgm:cxn modelId="{C9B6BBC6-6D07-0441-B41A-50CB53205B09}" type="presOf" srcId="{04819342-5D11-4867-9840-BDD9EB551B7D}" destId="{68C2E503-A3D1-AC4B-9380-557DB873D7B0}" srcOrd="0" destOrd="0" presId="urn:microsoft.com/office/officeart/2005/8/layout/default"/>
    <dgm:cxn modelId="{8E8EE4DD-6A5E-5547-BA64-D51C9BB2DE00}" type="presOf" srcId="{D8FED84C-ED71-431C-842B-AF4989EFC158}" destId="{FE5C0F5F-8F75-9A40-AA4C-D90B2EB0B390}" srcOrd="0" destOrd="0" presId="urn:microsoft.com/office/officeart/2005/8/layout/default"/>
    <dgm:cxn modelId="{8C39A5FB-4743-47E8-8AD1-2393CEC6D2FA}" srcId="{D8FED84C-ED71-431C-842B-AF4989EFC158}" destId="{F8CA9C03-7422-4EAB-9094-6A5CAA0B031B}" srcOrd="1" destOrd="0" parTransId="{971B870F-1EA2-40F9-BA0A-660DCA1A00B0}" sibTransId="{7CB368C0-5A12-4766-A510-75BB92A78C8D}"/>
    <dgm:cxn modelId="{70C2ABD8-061A-1245-A741-3BB1F6EBB1FA}" type="presParOf" srcId="{FE5C0F5F-8F75-9A40-AA4C-D90B2EB0B390}" destId="{68C2E503-A3D1-AC4B-9380-557DB873D7B0}" srcOrd="0" destOrd="0" presId="urn:microsoft.com/office/officeart/2005/8/layout/default"/>
    <dgm:cxn modelId="{3C0B8C92-CDA4-184E-BB0F-504C6765CAC2}" type="presParOf" srcId="{FE5C0F5F-8F75-9A40-AA4C-D90B2EB0B390}" destId="{81B8C572-5244-DE4F-8DFA-9DAE8CBE404D}" srcOrd="1" destOrd="0" presId="urn:microsoft.com/office/officeart/2005/8/layout/default"/>
    <dgm:cxn modelId="{412C2C7B-B580-B64F-B2B6-EC48C281188F}" type="presParOf" srcId="{FE5C0F5F-8F75-9A40-AA4C-D90B2EB0B390}" destId="{456D35DB-A9A6-DE42-996D-4ED0386B0F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E7B9EE-0D3F-4E24-B860-5758C4D67A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1AD9DB-F9F1-49D4-AA19-A451A7D375B2}">
      <dgm:prSet/>
      <dgm:spPr/>
      <dgm:t>
        <a:bodyPr/>
        <a:lstStyle/>
        <a:p>
          <a:r>
            <a:rPr lang="en-US" b="1"/>
            <a:t>Boucle de commutation</a:t>
          </a:r>
          <a:r>
            <a:rPr lang="en-US"/>
            <a:t> : se produit quand deux ports forment un chemin redondant non contrôlé entre switches</a:t>
          </a:r>
        </a:p>
      </dgm:t>
    </dgm:pt>
    <dgm:pt modelId="{7A676D8E-24DD-4DAB-9927-C15B3D853528}" type="parTrans" cxnId="{0B91C450-6C68-449D-98B1-36FBD9AEC962}">
      <dgm:prSet/>
      <dgm:spPr/>
      <dgm:t>
        <a:bodyPr/>
        <a:lstStyle/>
        <a:p>
          <a:endParaRPr lang="en-US"/>
        </a:p>
      </dgm:t>
    </dgm:pt>
    <dgm:pt modelId="{79590A91-EB65-4452-8F9B-4249F10E2FB9}" type="sibTrans" cxnId="{0B91C450-6C68-449D-98B1-36FBD9AEC962}">
      <dgm:prSet/>
      <dgm:spPr/>
      <dgm:t>
        <a:bodyPr/>
        <a:lstStyle/>
        <a:p>
          <a:endParaRPr lang="en-US"/>
        </a:p>
      </dgm:t>
    </dgm:pt>
    <dgm:pt modelId="{8254C422-49B9-4CE9-A95B-5854300002BC}">
      <dgm:prSet/>
      <dgm:spPr/>
      <dgm:t>
        <a:bodyPr/>
        <a:lstStyle/>
        <a:p>
          <a:r>
            <a:rPr lang="en-US"/>
            <a:t>Les trames de type </a:t>
          </a:r>
          <a:r>
            <a:rPr lang="en-US" b="1"/>
            <a:t>broadcast</a:t>
          </a:r>
          <a:r>
            <a:rPr lang="en-US"/>
            <a:t> sont inondées sur tous les ports</a:t>
          </a:r>
        </a:p>
      </dgm:t>
    </dgm:pt>
    <dgm:pt modelId="{78E5DB5D-C8C3-45E4-AE11-DDB90FEF074E}" type="parTrans" cxnId="{358CB50C-0B0A-48EF-8716-E565B3D3C4CB}">
      <dgm:prSet/>
      <dgm:spPr/>
      <dgm:t>
        <a:bodyPr/>
        <a:lstStyle/>
        <a:p>
          <a:endParaRPr lang="en-US"/>
        </a:p>
      </dgm:t>
    </dgm:pt>
    <dgm:pt modelId="{77264030-50EF-4B45-B745-8666F2C0C256}" type="sibTrans" cxnId="{358CB50C-0B0A-48EF-8716-E565B3D3C4CB}">
      <dgm:prSet/>
      <dgm:spPr/>
      <dgm:t>
        <a:bodyPr/>
        <a:lstStyle/>
        <a:p>
          <a:endParaRPr lang="en-US"/>
        </a:p>
      </dgm:t>
    </dgm:pt>
    <dgm:pt modelId="{E88C0BB6-8549-4ED0-9E04-04302064C43E}">
      <dgm:prSet/>
      <dgm:spPr/>
      <dgm:t>
        <a:bodyPr/>
        <a:lstStyle/>
        <a:p>
          <a:r>
            <a:rPr lang="en-US"/>
            <a:t>Dans une boucle, elles circulent </a:t>
          </a:r>
          <a:r>
            <a:rPr lang="en-US" b="1"/>
            <a:t>à l’infini</a:t>
          </a:r>
          <a:r>
            <a:rPr lang="en-US"/>
            <a:t>, saturant les liens et les CPUs des équipements</a:t>
          </a:r>
        </a:p>
      </dgm:t>
    </dgm:pt>
    <dgm:pt modelId="{01635644-19BF-44D3-A92E-7B4B4CF89B23}" type="parTrans" cxnId="{E3164246-86C8-4226-92AF-A5AB84ADD219}">
      <dgm:prSet/>
      <dgm:spPr/>
      <dgm:t>
        <a:bodyPr/>
        <a:lstStyle/>
        <a:p>
          <a:endParaRPr lang="en-US"/>
        </a:p>
      </dgm:t>
    </dgm:pt>
    <dgm:pt modelId="{924EE20F-8EA4-4B00-A1B0-4604A9E60649}" type="sibTrans" cxnId="{E3164246-86C8-4226-92AF-A5AB84ADD219}">
      <dgm:prSet/>
      <dgm:spPr/>
      <dgm:t>
        <a:bodyPr/>
        <a:lstStyle/>
        <a:p>
          <a:endParaRPr lang="en-US"/>
        </a:p>
      </dgm:t>
    </dgm:pt>
    <dgm:pt modelId="{CD8A304C-35A8-46D5-8062-68735B69381A}">
      <dgm:prSet/>
      <dgm:spPr/>
      <dgm:t>
        <a:bodyPr/>
        <a:lstStyle/>
        <a:p>
          <a:r>
            <a:rPr lang="en-US"/>
            <a:t>Résultat : effondrement du réseau (tempête de broadcast)</a:t>
          </a:r>
        </a:p>
      </dgm:t>
    </dgm:pt>
    <dgm:pt modelId="{8C3AEAF0-76F4-4327-AED4-14B1C5996D57}" type="parTrans" cxnId="{CABE5967-F074-4F91-B57C-BB14EB405D90}">
      <dgm:prSet/>
      <dgm:spPr/>
      <dgm:t>
        <a:bodyPr/>
        <a:lstStyle/>
        <a:p>
          <a:endParaRPr lang="en-US"/>
        </a:p>
      </dgm:t>
    </dgm:pt>
    <dgm:pt modelId="{E7EDC48E-CCD2-460A-8BAA-18E657E46F13}" type="sibTrans" cxnId="{CABE5967-F074-4F91-B57C-BB14EB405D90}">
      <dgm:prSet/>
      <dgm:spPr/>
      <dgm:t>
        <a:bodyPr/>
        <a:lstStyle/>
        <a:p>
          <a:endParaRPr lang="en-US"/>
        </a:p>
      </dgm:t>
    </dgm:pt>
    <dgm:pt modelId="{C7B5FB40-C2D5-4A5F-A656-61E3FBEC8A67}">
      <dgm:prSet/>
      <dgm:spPr/>
      <dgm:t>
        <a:bodyPr/>
        <a:lstStyle/>
        <a:p>
          <a:r>
            <a:rPr lang="en-US" b="1"/>
            <a:t>STP</a:t>
          </a:r>
          <a:r>
            <a:rPr lang="en-US"/>
            <a:t> permet de bloquer dynamiquement un lien pour casser la boucle</a:t>
          </a:r>
        </a:p>
      </dgm:t>
    </dgm:pt>
    <dgm:pt modelId="{0B980F23-E657-4C86-AB34-D336347CD47C}" type="parTrans" cxnId="{E32716CC-C97D-4D2E-BE24-F060C5FD70A3}">
      <dgm:prSet/>
      <dgm:spPr/>
      <dgm:t>
        <a:bodyPr/>
        <a:lstStyle/>
        <a:p>
          <a:endParaRPr lang="en-US"/>
        </a:p>
      </dgm:t>
    </dgm:pt>
    <dgm:pt modelId="{4FEECBBA-105A-4A61-B22F-68640F9C61F4}" type="sibTrans" cxnId="{E32716CC-C97D-4D2E-BE24-F060C5FD70A3}">
      <dgm:prSet/>
      <dgm:spPr/>
      <dgm:t>
        <a:bodyPr/>
        <a:lstStyle/>
        <a:p>
          <a:endParaRPr lang="en-US"/>
        </a:p>
      </dgm:t>
    </dgm:pt>
    <dgm:pt modelId="{6DA92E22-ADFC-AF41-84CB-ECE4946A13FC}" type="pres">
      <dgm:prSet presAssocID="{61E7B9EE-0D3F-4E24-B860-5758C4D67A48}" presName="linear" presStyleCnt="0">
        <dgm:presLayoutVars>
          <dgm:animLvl val="lvl"/>
          <dgm:resizeHandles val="exact"/>
        </dgm:presLayoutVars>
      </dgm:prSet>
      <dgm:spPr/>
    </dgm:pt>
    <dgm:pt modelId="{0BC2B18C-6AD3-8541-A9C4-A1FA9712410B}" type="pres">
      <dgm:prSet presAssocID="{901AD9DB-F9F1-49D4-AA19-A451A7D375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DC84B7-A70C-864F-B772-72802C6BEFFE}" type="pres">
      <dgm:prSet presAssocID="{901AD9DB-F9F1-49D4-AA19-A451A7D375B2}" presName="childText" presStyleLbl="revTx" presStyleIdx="0" presStyleCnt="1">
        <dgm:presLayoutVars>
          <dgm:bulletEnabled val="1"/>
        </dgm:presLayoutVars>
      </dgm:prSet>
      <dgm:spPr/>
    </dgm:pt>
    <dgm:pt modelId="{EBD35284-1096-0747-A34B-C38DE6BAAF9D}" type="pres">
      <dgm:prSet presAssocID="{C7B5FB40-C2D5-4A5F-A656-61E3FBEC8A6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8CB50C-0B0A-48EF-8716-E565B3D3C4CB}" srcId="{901AD9DB-F9F1-49D4-AA19-A451A7D375B2}" destId="{8254C422-49B9-4CE9-A95B-5854300002BC}" srcOrd="0" destOrd="0" parTransId="{78E5DB5D-C8C3-45E4-AE11-DDB90FEF074E}" sibTransId="{77264030-50EF-4B45-B745-8666F2C0C256}"/>
    <dgm:cxn modelId="{14D3D033-22F5-1945-A312-C723B3583AE5}" type="presOf" srcId="{C7B5FB40-C2D5-4A5F-A656-61E3FBEC8A67}" destId="{EBD35284-1096-0747-A34B-C38DE6BAAF9D}" srcOrd="0" destOrd="0" presId="urn:microsoft.com/office/officeart/2005/8/layout/vList2"/>
    <dgm:cxn modelId="{A3AFF034-283D-C648-8466-549AD60C1105}" type="presOf" srcId="{61E7B9EE-0D3F-4E24-B860-5758C4D67A48}" destId="{6DA92E22-ADFC-AF41-84CB-ECE4946A13FC}" srcOrd="0" destOrd="0" presId="urn:microsoft.com/office/officeart/2005/8/layout/vList2"/>
    <dgm:cxn modelId="{4B9EC544-D144-E242-A700-22AED1FAC113}" type="presOf" srcId="{E88C0BB6-8549-4ED0-9E04-04302064C43E}" destId="{ABDC84B7-A70C-864F-B772-72802C6BEFFE}" srcOrd="0" destOrd="1" presId="urn:microsoft.com/office/officeart/2005/8/layout/vList2"/>
    <dgm:cxn modelId="{E3164246-86C8-4226-92AF-A5AB84ADD219}" srcId="{901AD9DB-F9F1-49D4-AA19-A451A7D375B2}" destId="{E88C0BB6-8549-4ED0-9E04-04302064C43E}" srcOrd="1" destOrd="0" parTransId="{01635644-19BF-44D3-A92E-7B4B4CF89B23}" sibTransId="{924EE20F-8EA4-4B00-A1B0-4604A9E60649}"/>
    <dgm:cxn modelId="{0B91C450-6C68-449D-98B1-36FBD9AEC962}" srcId="{61E7B9EE-0D3F-4E24-B860-5758C4D67A48}" destId="{901AD9DB-F9F1-49D4-AA19-A451A7D375B2}" srcOrd="0" destOrd="0" parTransId="{7A676D8E-24DD-4DAB-9927-C15B3D853528}" sibTransId="{79590A91-EB65-4452-8F9B-4249F10E2FB9}"/>
    <dgm:cxn modelId="{CABE5967-F074-4F91-B57C-BB14EB405D90}" srcId="{901AD9DB-F9F1-49D4-AA19-A451A7D375B2}" destId="{CD8A304C-35A8-46D5-8062-68735B69381A}" srcOrd="2" destOrd="0" parTransId="{8C3AEAF0-76F4-4327-AED4-14B1C5996D57}" sibTransId="{E7EDC48E-CCD2-460A-8BAA-18E657E46F13}"/>
    <dgm:cxn modelId="{138D846A-C12D-1D48-B181-BB7343E6B810}" type="presOf" srcId="{901AD9DB-F9F1-49D4-AA19-A451A7D375B2}" destId="{0BC2B18C-6AD3-8541-A9C4-A1FA9712410B}" srcOrd="0" destOrd="0" presId="urn:microsoft.com/office/officeart/2005/8/layout/vList2"/>
    <dgm:cxn modelId="{C2072088-11FE-2D49-A491-EFA8AB896291}" type="presOf" srcId="{CD8A304C-35A8-46D5-8062-68735B69381A}" destId="{ABDC84B7-A70C-864F-B772-72802C6BEFFE}" srcOrd="0" destOrd="2" presId="urn:microsoft.com/office/officeart/2005/8/layout/vList2"/>
    <dgm:cxn modelId="{8FF05099-415C-434A-B913-B2FFB3D24454}" type="presOf" srcId="{8254C422-49B9-4CE9-A95B-5854300002BC}" destId="{ABDC84B7-A70C-864F-B772-72802C6BEFFE}" srcOrd="0" destOrd="0" presId="urn:microsoft.com/office/officeart/2005/8/layout/vList2"/>
    <dgm:cxn modelId="{E32716CC-C97D-4D2E-BE24-F060C5FD70A3}" srcId="{61E7B9EE-0D3F-4E24-B860-5758C4D67A48}" destId="{C7B5FB40-C2D5-4A5F-A656-61E3FBEC8A67}" srcOrd="1" destOrd="0" parTransId="{0B980F23-E657-4C86-AB34-D336347CD47C}" sibTransId="{4FEECBBA-105A-4A61-B22F-68640F9C61F4}"/>
    <dgm:cxn modelId="{8B306774-38A3-974A-8219-FBFFE08D597F}" type="presParOf" srcId="{6DA92E22-ADFC-AF41-84CB-ECE4946A13FC}" destId="{0BC2B18C-6AD3-8541-A9C4-A1FA9712410B}" srcOrd="0" destOrd="0" presId="urn:microsoft.com/office/officeart/2005/8/layout/vList2"/>
    <dgm:cxn modelId="{A2D5583E-8A78-7343-8953-E3B6F12B3744}" type="presParOf" srcId="{6DA92E22-ADFC-AF41-84CB-ECE4946A13FC}" destId="{ABDC84B7-A70C-864F-B772-72802C6BEFFE}" srcOrd="1" destOrd="0" presId="urn:microsoft.com/office/officeart/2005/8/layout/vList2"/>
    <dgm:cxn modelId="{D930C77C-BE79-6A4F-BC1C-2FBDC841209A}" type="presParOf" srcId="{6DA92E22-ADFC-AF41-84CB-ECE4946A13FC}" destId="{EBD35284-1096-0747-A34B-C38DE6BAAF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FF766B-511E-42F2-A1A4-BE9BE0D233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48E394-275C-4D48-843D-9621A331F665}">
      <dgm:prSet/>
      <dgm:spPr/>
      <dgm:t>
        <a:bodyPr/>
        <a:lstStyle/>
        <a:p>
          <a:r>
            <a:rPr lang="en-US"/>
            <a:t>Les broadcasts sont indispensables à certains protocoles, en particulier au niveau 2 et 3 :</a:t>
          </a:r>
        </a:p>
      </dgm:t>
    </dgm:pt>
    <dgm:pt modelId="{5962AC43-7F91-4A03-BA67-65B096BAACF3}" type="parTrans" cxnId="{83179243-4880-4D43-BA18-89DFBDECC563}">
      <dgm:prSet/>
      <dgm:spPr/>
      <dgm:t>
        <a:bodyPr/>
        <a:lstStyle/>
        <a:p>
          <a:endParaRPr lang="en-US"/>
        </a:p>
      </dgm:t>
    </dgm:pt>
    <dgm:pt modelId="{EE8CB832-249B-4D9C-BD3F-2463CE1E12F5}" type="sibTrans" cxnId="{83179243-4880-4D43-BA18-89DFBDECC563}">
      <dgm:prSet/>
      <dgm:spPr/>
      <dgm:t>
        <a:bodyPr/>
        <a:lstStyle/>
        <a:p>
          <a:endParaRPr lang="en-US"/>
        </a:p>
      </dgm:t>
    </dgm:pt>
    <dgm:pt modelId="{256022DA-78CF-43D0-BF7A-171E7F29206E}">
      <dgm:prSet/>
      <dgm:spPr/>
      <dgm:t>
        <a:bodyPr/>
        <a:lstStyle/>
        <a:p>
          <a:r>
            <a:rPr lang="en-US" b="1"/>
            <a:t>ARP</a:t>
          </a:r>
          <a:r>
            <a:rPr lang="en-US"/>
            <a:t> : résolution des adresses IP en adresses MAC</a:t>
          </a:r>
        </a:p>
      </dgm:t>
    </dgm:pt>
    <dgm:pt modelId="{E9545553-DCFF-496E-98C2-8B34AA4AC526}" type="parTrans" cxnId="{668563D2-9AF9-42CD-9121-BB2BF21A6287}">
      <dgm:prSet/>
      <dgm:spPr/>
      <dgm:t>
        <a:bodyPr/>
        <a:lstStyle/>
        <a:p>
          <a:endParaRPr lang="en-US"/>
        </a:p>
      </dgm:t>
    </dgm:pt>
    <dgm:pt modelId="{22731E45-98AE-4F45-9FEC-C1AB67D1B3E8}" type="sibTrans" cxnId="{668563D2-9AF9-42CD-9121-BB2BF21A6287}">
      <dgm:prSet/>
      <dgm:spPr/>
      <dgm:t>
        <a:bodyPr/>
        <a:lstStyle/>
        <a:p>
          <a:endParaRPr lang="en-US"/>
        </a:p>
      </dgm:t>
    </dgm:pt>
    <dgm:pt modelId="{F03893B5-2F32-49A5-8C75-C1A754B93528}">
      <dgm:prSet/>
      <dgm:spPr/>
      <dgm:t>
        <a:bodyPr/>
        <a:lstStyle/>
        <a:p>
          <a:r>
            <a:rPr lang="en-US" b="1"/>
            <a:t>DHCP Discover / Request</a:t>
          </a:r>
          <a:r>
            <a:rPr lang="en-US"/>
            <a:t> : recherche de serveur d’adresses</a:t>
          </a:r>
        </a:p>
      </dgm:t>
    </dgm:pt>
    <dgm:pt modelId="{5E602F27-C5F4-498A-9731-333A91F4F713}" type="parTrans" cxnId="{B3724FD3-6F60-4B98-8D3E-91F664850E9C}">
      <dgm:prSet/>
      <dgm:spPr/>
      <dgm:t>
        <a:bodyPr/>
        <a:lstStyle/>
        <a:p>
          <a:endParaRPr lang="en-US"/>
        </a:p>
      </dgm:t>
    </dgm:pt>
    <dgm:pt modelId="{F349594C-6EF3-4EDF-B4C1-062DCB6B4027}" type="sibTrans" cxnId="{B3724FD3-6F60-4B98-8D3E-91F664850E9C}">
      <dgm:prSet/>
      <dgm:spPr/>
      <dgm:t>
        <a:bodyPr/>
        <a:lstStyle/>
        <a:p>
          <a:endParaRPr lang="en-US"/>
        </a:p>
      </dgm:t>
    </dgm:pt>
    <dgm:pt modelId="{AA9E17F1-ECCB-40CE-AE25-E432A0DB3993}">
      <dgm:prSet/>
      <dgm:spPr/>
      <dgm:t>
        <a:bodyPr/>
        <a:lstStyle/>
        <a:p>
          <a:r>
            <a:rPr lang="en-US" b="1"/>
            <a:t>Routing Information Protocol (RIPv1)</a:t>
          </a:r>
          <a:r>
            <a:rPr lang="en-US"/>
            <a:t> : envois périodiques de tables</a:t>
          </a:r>
        </a:p>
      </dgm:t>
    </dgm:pt>
    <dgm:pt modelId="{DC332453-B439-4289-B518-E8A2407A3B57}" type="parTrans" cxnId="{EB3557D1-3C22-4E93-90AE-990FE5A6C532}">
      <dgm:prSet/>
      <dgm:spPr/>
      <dgm:t>
        <a:bodyPr/>
        <a:lstStyle/>
        <a:p>
          <a:endParaRPr lang="en-US"/>
        </a:p>
      </dgm:t>
    </dgm:pt>
    <dgm:pt modelId="{DCF516C1-9AF5-4704-B99F-CD881AFCA760}" type="sibTrans" cxnId="{EB3557D1-3C22-4E93-90AE-990FE5A6C532}">
      <dgm:prSet/>
      <dgm:spPr/>
      <dgm:t>
        <a:bodyPr/>
        <a:lstStyle/>
        <a:p>
          <a:endParaRPr lang="en-US"/>
        </a:p>
      </dgm:t>
    </dgm:pt>
    <dgm:pt modelId="{BB2E4B78-5AE2-4D2D-B607-D57FE4CDD1C3}">
      <dgm:prSet/>
      <dgm:spPr/>
      <dgm:t>
        <a:bodyPr/>
        <a:lstStyle/>
        <a:p>
          <a:r>
            <a:rPr lang="en-US" b="1"/>
            <a:t>NetBIOS/SMB</a:t>
          </a:r>
          <a:r>
            <a:rPr lang="en-US"/>
            <a:t> : découverte de services Windows</a:t>
          </a:r>
        </a:p>
      </dgm:t>
    </dgm:pt>
    <dgm:pt modelId="{F57E0551-214D-40DD-9FF1-6EDA02421139}" type="parTrans" cxnId="{90081AE4-087A-4311-9F1B-5B43093E67A9}">
      <dgm:prSet/>
      <dgm:spPr/>
      <dgm:t>
        <a:bodyPr/>
        <a:lstStyle/>
        <a:p>
          <a:endParaRPr lang="en-US"/>
        </a:p>
      </dgm:t>
    </dgm:pt>
    <dgm:pt modelId="{C62BC096-2B84-4006-AA0A-B70215A4FB99}" type="sibTrans" cxnId="{90081AE4-087A-4311-9F1B-5B43093E67A9}">
      <dgm:prSet/>
      <dgm:spPr/>
      <dgm:t>
        <a:bodyPr/>
        <a:lstStyle/>
        <a:p>
          <a:endParaRPr lang="en-US"/>
        </a:p>
      </dgm:t>
    </dgm:pt>
    <dgm:pt modelId="{39F4F7A2-56AC-4C9E-857A-4D0515D2FA8D}">
      <dgm:prSet/>
      <dgm:spPr/>
      <dgm:t>
        <a:bodyPr/>
        <a:lstStyle/>
        <a:p>
          <a:r>
            <a:rPr lang="en-US" b="1"/>
            <a:t>CDP/LLDP</a:t>
          </a:r>
          <a:r>
            <a:rPr lang="en-US"/>
            <a:t> (si configurés en mode écoute large)</a:t>
          </a:r>
        </a:p>
      </dgm:t>
    </dgm:pt>
    <dgm:pt modelId="{D7ACC43B-A8DF-4974-813E-69922F8FAF3F}" type="parTrans" cxnId="{95D589E7-2FB9-4C26-9479-34D35915DC91}">
      <dgm:prSet/>
      <dgm:spPr/>
      <dgm:t>
        <a:bodyPr/>
        <a:lstStyle/>
        <a:p>
          <a:endParaRPr lang="en-US"/>
        </a:p>
      </dgm:t>
    </dgm:pt>
    <dgm:pt modelId="{045196BD-D65D-4D56-B093-F2EE49CA6EC9}" type="sibTrans" cxnId="{95D589E7-2FB9-4C26-9479-34D35915DC91}">
      <dgm:prSet/>
      <dgm:spPr/>
      <dgm:t>
        <a:bodyPr/>
        <a:lstStyle/>
        <a:p>
          <a:endParaRPr lang="en-US"/>
        </a:p>
      </dgm:t>
    </dgm:pt>
    <dgm:pt modelId="{0C6A5C86-1267-E94F-B32D-0EA3ED585D2C}" type="pres">
      <dgm:prSet presAssocID="{A6FF766B-511E-42F2-A1A4-BE9BE0D23361}" presName="linear" presStyleCnt="0">
        <dgm:presLayoutVars>
          <dgm:animLvl val="lvl"/>
          <dgm:resizeHandles val="exact"/>
        </dgm:presLayoutVars>
      </dgm:prSet>
      <dgm:spPr/>
    </dgm:pt>
    <dgm:pt modelId="{187B3A50-B920-6345-88C7-CAA9C2FC147D}" type="pres">
      <dgm:prSet presAssocID="{2848E394-275C-4D48-843D-9621A331F6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34F91A-022B-6A41-8DF0-FCD0415F369A}" type="pres">
      <dgm:prSet presAssocID="{2848E394-275C-4D48-843D-9621A331F6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02C202-FEA4-EC47-8C91-3D38E8AFC042}" type="presOf" srcId="{2848E394-275C-4D48-843D-9621A331F665}" destId="{187B3A50-B920-6345-88C7-CAA9C2FC147D}" srcOrd="0" destOrd="0" presId="urn:microsoft.com/office/officeart/2005/8/layout/vList2"/>
    <dgm:cxn modelId="{6D425008-0F89-1441-8430-B15A0E957AF9}" type="presOf" srcId="{BB2E4B78-5AE2-4D2D-B607-D57FE4CDD1C3}" destId="{9134F91A-022B-6A41-8DF0-FCD0415F369A}" srcOrd="0" destOrd="3" presId="urn:microsoft.com/office/officeart/2005/8/layout/vList2"/>
    <dgm:cxn modelId="{92CEBE1D-7472-924B-BB5B-FD1FB011EC21}" type="presOf" srcId="{F03893B5-2F32-49A5-8C75-C1A754B93528}" destId="{9134F91A-022B-6A41-8DF0-FCD0415F369A}" srcOrd="0" destOrd="1" presId="urn:microsoft.com/office/officeart/2005/8/layout/vList2"/>
    <dgm:cxn modelId="{83179243-4880-4D43-BA18-89DFBDECC563}" srcId="{A6FF766B-511E-42F2-A1A4-BE9BE0D23361}" destId="{2848E394-275C-4D48-843D-9621A331F665}" srcOrd="0" destOrd="0" parTransId="{5962AC43-7F91-4A03-BA67-65B096BAACF3}" sibTransId="{EE8CB832-249B-4D9C-BD3F-2463CE1E12F5}"/>
    <dgm:cxn modelId="{75F0BBA1-BC76-244C-B723-5F5D17E69EEB}" type="presOf" srcId="{AA9E17F1-ECCB-40CE-AE25-E432A0DB3993}" destId="{9134F91A-022B-6A41-8DF0-FCD0415F369A}" srcOrd="0" destOrd="2" presId="urn:microsoft.com/office/officeart/2005/8/layout/vList2"/>
    <dgm:cxn modelId="{EB3557D1-3C22-4E93-90AE-990FE5A6C532}" srcId="{2848E394-275C-4D48-843D-9621A331F665}" destId="{AA9E17F1-ECCB-40CE-AE25-E432A0DB3993}" srcOrd="2" destOrd="0" parTransId="{DC332453-B439-4289-B518-E8A2407A3B57}" sibTransId="{DCF516C1-9AF5-4704-B99F-CD881AFCA760}"/>
    <dgm:cxn modelId="{668563D2-9AF9-42CD-9121-BB2BF21A6287}" srcId="{2848E394-275C-4D48-843D-9621A331F665}" destId="{256022DA-78CF-43D0-BF7A-171E7F29206E}" srcOrd="0" destOrd="0" parTransId="{E9545553-DCFF-496E-98C2-8B34AA4AC526}" sibTransId="{22731E45-98AE-4F45-9FEC-C1AB67D1B3E8}"/>
    <dgm:cxn modelId="{B3724FD3-6F60-4B98-8D3E-91F664850E9C}" srcId="{2848E394-275C-4D48-843D-9621A331F665}" destId="{F03893B5-2F32-49A5-8C75-C1A754B93528}" srcOrd="1" destOrd="0" parTransId="{5E602F27-C5F4-498A-9731-333A91F4F713}" sibTransId="{F349594C-6EF3-4EDF-B4C1-062DCB6B4027}"/>
    <dgm:cxn modelId="{90081AE4-087A-4311-9F1B-5B43093E67A9}" srcId="{2848E394-275C-4D48-843D-9621A331F665}" destId="{BB2E4B78-5AE2-4D2D-B607-D57FE4CDD1C3}" srcOrd="3" destOrd="0" parTransId="{F57E0551-214D-40DD-9FF1-6EDA02421139}" sibTransId="{C62BC096-2B84-4006-AA0A-B70215A4FB99}"/>
    <dgm:cxn modelId="{95D589E7-2FB9-4C26-9479-34D35915DC91}" srcId="{2848E394-275C-4D48-843D-9621A331F665}" destId="{39F4F7A2-56AC-4C9E-857A-4D0515D2FA8D}" srcOrd="4" destOrd="0" parTransId="{D7ACC43B-A8DF-4974-813E-69922F8FAF3F}" sibTransId="{045196BD-D65D-4D56-B093-F2EE49CA6EC9}"/>
    <dgm:cxn modelId="{96C1FBF3-C23B-1443-8EFB-AADBFBE9E7CD}" type="presOf" srcId="{39F4F7A2-56AC-4C9E-857A-4D0515D2FA8D}" destId="{9134F91A-022B-6A41-8DF0-FCD0415F369A}" srcOrd="0" destOrd="4" presId="urn:microsoft.com/office/officeart/2005/8/layout/vList2"/>
    <dgm:cxn modelId="{CCD888F9-C9D6-7D40-897A-C45D9B84F385}" type="presOf" srcId="{256022DA-78CF-43D0-BF7A-171E7F29206E}" destId="{9134F91A-022B-6A41-8DF0-FCD0415F369A}" srcOrd="0" destOrd="0" presId="urn:microsoft.com/office/officeart/2005/8/layout/vList2"/>
    <dgm:cxn modelId="{C4BF30FB-35CB-0747-8776-C061287DC182}" type="presOf" srcId="{A6FF766B-511E-42F2-A1A4-BE9BE0D23361}" destId="{0C6A5C86-1267-E94F-B32D-0EA3ED585D2C}" srcOrd="0" destOrd="0" presId="urn:microsoft.com/office/officeart/2005/8/layout/vList2"/>
    <dgm:cxn modelId="{AE286A29-7804-7D4D-AD53-BB8C2530F8F2}" type="presParOf" srcId="{0C6A5C86-1267-E94F-B32D-0EA3ED585D2C}" destId="{187B3A50-B920-6345-88C7-CAA9C2FC147D}" srcOrd="0" destOrd="0" presId="urn:microsoft.com/office/officeart/2005/8/layout/vList2"/>
    <dgm:cxn modelId="{EF7C8FBD-708D-3943-8103-7D8834813B08}" type="presParOf" srcId="{0C6A5C86-1267-E94F-B32D-0EA3ED585D2C}" destId="{9134F91A-022B-6A41-8DF0-FCD0415F369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4068D-4B34-8B41-8FA3-F04580FA5207}">
      <dsp:nvSpPr>
        <dsp:cNvPr id="0" name=""/>
        <dsp:cNvSpPr/>
      </dsp:nvSpPr>
      <dsp:spPr>
        <a:xfrm>
          <a:off x="0" y="0"/>
          <a:ext cx="6309360" cy="717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Comprendre ce qu’est une architecture réseau convergente</a:t>
          </a:r>
        </a:p>
      </dsp:txBody>
      <dsp:txXfrm>
        <a:off x="21029" y="21029"/>
        <a:ext cx="5473944" cy="675912"/>
      </dsp:txXfrm>
    </dsp:sp>
    <dsp:sp modelId="{48F7F0F4-0332-4E46-8C74-8A850DF534E0}">
      <dsp:nvSpPr>
        <dsp:cNvPr id="0" name=""/>
        <dsp:cNvSpPr/>
      </dsp:nvSpPr>
      <dsp:spPr>
        <a:xfrm>
          <a:off x="528408" y="848511"/>
          <a:ext cx="6309360" cy="717970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Introduire le Software Defined Network (SDN)</a:t>
          </a:r>
        </a:p>
      </dsp:txBody>
      <dsp:txXfrm>
        <a:off x="549437" y="869540"/>
        <a:ext cx="5272212" cy="675912"/>
      </dsp:txXfrm>
    </dsp:sp>
    <dsp:sp modelId="{7ACC79E2-D257-4940-8883-DE6BFA6B9A62}">
      <dsp:nvSpPr>
        <dsp:cNvPr id="0" name=""/>
        <dsp:cNvSpPr/>
      </dsp:nvSpPr>
      <dsp:spPr>
        <a:xfrm>
          <a:off x="1048931" y="1697022"/>
          <a:ext cx="6309360" cy="71797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Distinguer un réseau centralisé d’un réseau distribué</a:t>
          </a:r>
        </a:p>
      </dsp:txBody>
      <dsp:txXfrm>
        <a:off x="1069960" y="1718051"/>
        <a:ext cx="5280098" cy="675912"/>
      </dsp:txXfrm>
    </dsp:sp>
    <dsp:sp modelId="{E778367D-4B23-C34F-A995-E7987E6ADF12}">
      <dsp:nvSpPr>
        <dsp:cNvPr id="0" name=""/>
        <dsp:cNvSpPr/>
      </dsp:nvSpPr>
      <dsp:spPr>
        <a:xfrm>
          <a:off x="1577340" y="2545533"/>
          <a:ext cx="6309360" cy="717970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Appréhender la notion de résilience</a:t>
          </a:r>
        </a:p>
      </dsp:txBody>
      <dsp:txXfrm>
        <a:off x="1598369" y="2566562"/>
        <a:ext cx="5272212" cy="675912"/>
      </dsp:txXfrm>
    </dsp:sp>
    <dsp:sp modelId="{26EFE5C5-624D-3F42-ABC3-5C08758D6C48}">
      <dsp:nvSpPr>
        <dsp:cNvPr id="0" name=""/>
        <dsp:cNvSpPr/>
      </dsp:nvSpPr>
      <dsp:spPr>
        <a:xfrm>
          <a:off x="5842678" y="549900"/>
          <a:ext cx="466681" cy="46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47681" y="549900"/>
        <a:ext cx="256675" cy="351177"/>
      </dsp:txXfrm>
    </dsp:sp>
    <dsp:sp modelId="{8CF0C190-EF06-1B44-BA94-AE4EC68F37FC}">
      <dsp:nvSpPr>
        <dsp:cNvPr id="0" name=""/>
        <dsp:cNvSpPr/>
      </dsp:nvSpPr>
      <dsp:spPr>
        <a:xfrm>
          <a:off x="6371087" y="1398411"/>
          <a:ext cx="466681" cy="46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76090" y="1398411"/>
        <a:ext cx="256675" cy="351177"/>
      </dsp:txXfrm>
    </dsp:sp>
    <dsp:sp modelId="{AE376688-6BEC-1D43-9CEF-83D1D48BCB80}">
      <dsp:nvSpPr>
        <dsp:cNvPr id="0" name=""/>
        <dsp:cNvSpPr/>
      </dsp:nvSpPr>
      <dsp:spPr>
        <a:xfrm>
          <a:off x="6891610" y="2246922"/>
          <a:ext cx="466681" cy="46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96613" y="2246922"/>
        <a:ext cx="256675" cy="3511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679A-18D6-2D4F-83BD-B2CAB1EE0FB4}">
      <dsp:nvSpPr>
        <dsp:cNvPr id="0" name=""/>
        <dsp:cNvSpPr/>
      </dsp:nvSpPr>
      <dsp:spPr>
        <a:xfrm>
          <a:off x="0" y="5082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ARP (Address Resolution Protocol)</a:t>
          </a:r>
          <a:endParaRPr lang="en-US" sz="3200" kern="1200"/>
        </a:p>
      </dsp:txBody>
      <dsp:txXfrm>
        <a:off x="62141" y="112961"/>
        <a:ext cx="4875842" cy="1148678"/>
      </dsp:txXfrm>
    </dsp:sp>
    <dsp:sp modelId="{60529A38-575E-584B-8773-3FA0228771D8}">
      <dsp:nvSpPr>
        <dsp:cNvPr id="0" name=""/>
        <dsp:cNvSpPr/>
      </dsp:nvSpPr>
      <dsp:spPr>
        <a:xfrm>
          <a:off x="0" y="1323780"/>
          <a:ext cx="5000124" cy="271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Objectif : associer une adresse IP à une adresse MAC (niveau 2)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Fonctionne par </a:t>
          </a:r>
          <a:r>
            <a:rPr lang="en-US" sz="2500" b="1" kern="1200"/>
            <a:t>broadcast ARP Request</a:t>
          </a:r>
          <a:r>
            <a:rPr lang="en-US" sz="2500" kern="1200"/>
            <a:t> (destinée à FF:FF:FF:FF:FF:FF)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Le destinataire répond en unicast avec son adresse MAC</a:t>
          </a:r>
        </a:p>
      </dsp:txBody>
      <dsp:txXfrm>
        <a:off x="0" y="1323780"/>
        <a:ext cx="5000124" cy="2715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9A2A-F412-E347-925D-CB21BB7011C8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21CF3-BAE4-2042-A7DA-28F1E311B481}">
      <dsp:nvSpPr>
        <dsp:cNvPr id="0" name=""/>
        <dsp:cNvSpPr/>
      </dsp:nvSpPr>
      <dsp:spPr>
        <a:xfrm>
          <a:off x="0" y="0"/>
          <a:ext cx="5000124" cy="204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Host A : Qui a 192.168.1.10 ? (broadcast)</a:t>
          </a:r>
          <a:br>
            <a:rPr lang="en-US" sz="3200" kern="1200"/>
          </a:br>
          <a:r>
            <a:rPr lang="en-US" sz="3200" kern="1200"/>
            <a:t>Host B : C’est moi ! Mon MAC est 00:1B:44:11:3A:B7</a:t>
          </a:r>
        </a:p>
      </dsp:txBody>
      <dsp:txXfrm>
        <a:off x="0" y="0"/>
        <a:ext cx="5000124" cy="2045220"/>
      </dsp:txXfrm>
    </dsp:sp>
    <dsp:sp modelId="{58B86127-EB44-A74D-A291-F324EF8CD36D}">
      <dsp:nvSpPr>
        <dsp:cNvPr id="0" name=""/>
        <dsp:cNvSpPr/>
      </dsp:nvSpPr>
      <dsp:spPr>
        <a:xfrm>
          <a:off x="0" y="204522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BCCAC7-77DE-0D4B-9529-A4AB6A4FF5FE}">
      <dsp:nvSpPr>
        <dsp:cNvPr id="0" name=""/>
        <dsp:cNvSpPr/>
      </dsp:nvSpPr>
      <dsp:spPr>
        <a:xfrm>
          <a:off x="0" y="2045220"/>
          <a:ext cx="5000124" cy="204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ARP est une source fréquente de broadcast, mais essentielle au fonctionnement IP</a:t>
          </a:r>
        </a:p>
      </dsp:txBody>
      <dsp:txXfrm>
        <a:off x="0" y="2045220"/>
        <a:ext cx="5000124" cy="2045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AC74-FD7C-A549-9F02-56F9461A612E}">
      <dsp:nvSpPr>
        <dsp:cNvPr id="0" name=""/>
        <dsp:cNvSpPr/>
      </dsp:nvSpPr>
      <dsp:spPr>
        <a:xfrm>
          <a:off x="364572" y="359"/>
          <a:ext cx="1964928" cy="11789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Mutualisation des équipements et des câbles</a:t>
          </a:r>
        </a:p>
      </dsp:txBody>
      <dsp:txXfrm>
        <a:off x="399102" y="34889"/>
        <a:ext cx="1895868" cy="1109896"/>
      </dsp:txXfrm>
    </dsp:sp>
    <dsp:sp modelId="{302D8293-E362-5D4B-94E6-49F794734528}">
      <dsp:nvSpPr>
        <dsp:cNvPr id="0" name=""/>
        <dsp:cNvSpPr/>
      </dsp:nvSpPr>
      <dsp:spPr>
        <a:xfrm>
          <a:off x="2502413" y="346186"/>
          <a:ext cx="416564" cy="4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502413" y="443646"/>
        <a:ext cx="291595" cy="292382"/>
      </dsp:txXfrm>
    </dsp:sp>
    <dsp:sp modelId="{A818FDF5-02B9-D749-BC9E-C8E9E7B0B9E2}">
      <dsp:nvSpPr>
        <dsp:cNvPr id="0" name=""/>
        <dsp:cNvSpPr/>
      </dsp:nvSpPr>
      <dsp:spPr>
        <a:xfrm>
          <a:off x="3115471" y="359"/>
          <a:ext cx="1964928" cy="1178956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Réduction des coûts d’infrastructure</a:t>
          </a:r>
        </a:p>
      </dsp:txBody>
      <dsp:txXfrm>
        <a:off x="3150001" y="34889"/>
        <a:ext cx="1895868" cy="1109896"/>
      </dsp:txXfrm>
    </dsp:sp>
    <dsp:sp modelId="{82B50512-8C5B-0348-88CD-865C20348522}">
      <dsp:nvSpPr>
        <dsp:cNvPr id="0" name=""/>
        <dsp:cNvSpPr/>
      </dsp:nvSpPr>
      <dsp:spPr>
        <a:xfrm>
          <a:off x="5253313" y="346186"/>
          <a:ext cx="416564" cy="4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53313" y="443646"/>
        <a:ext cx="291595" cy="292382"/>
      </dsp:txXfrm>
    </dsp:sp>
    <dsp:sp modelId="{588BDD19-ABAB-3F4B-82BA-C680E4C0F263}">
      <dsp:nvSpPr>
        <dsp:cNvPr id="0" name=""/>
        <dsp:cNvSpPr/>
      </dsp:nvSpPr>
      <dsp:spPr>
        <a:xfrm>
          <a:off x="5866370" y="359"/>
          <a:ext cx="1964928" cy="1178956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Meilleure gestion centralisée</a:t>
          </a:r>
        </a:p>
      </dsp:txBody>
      <dsp:txXfrm>
        <a:off x="5900900" y="34889"/>
        <a:ext cx="1895868" cy="1109896"/>
      </dsp:txXfrm>
    </dsp:sp>
    <dsp:sp modelId="{F76601B6-3284-9544-959D-E71E14AC5ED6}">
      <dsp:nvSpPr>
        <dsp:cNvPr id="0" name=""/>
        <dsp:cNvSpPr/>
      </dsp:nvSpPr>
      <dsp:spPr>
        <a:xfrm rot="5400000">
          <a:off x="6640552" y="1316861"/>
          <a:ext cx="416564" cy="4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702644" y="1352230"/>
        <a:ext cx="292382" cy="291595"/>
      </dsp:txXfrm>
    </dsp:sp>
    <dsp:sp modelId="{5969C899-8CEC-FE4A-9D4B-37D16199179F}">
      <dsp:nvSpPr>
        <dsp:cNvPr id="0" name=""/>
        <dsp:cNvSpPr/>
      </dsp:nvSpPr>
      <dsp:spPr>
        <a:xfrm>
          <a:off x="5866370" y="1965287"/>
          <a:ext cx="1964928" cy="1178956"/>
        </a:xfrm>
        <a:prstGeom prst="roundRect">
          <a:avLst>
            <a:gd name="adj" fmla="val 10000"/>
          </a:avLst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Gestion fine via la QoS (prochaine séance)</a:t>
          </a:r>
        </a:p>
      </dsp:txBody>
      <dsp:txXfrm>
        <a:off x="5900900" y="1999817"/>
        <a:ext cx="1895868" cy="1109896"/>
      </dsp:txXfrm>
    </dsp:sp>
    <dsp:sp modelId="{2ACDE094-1F94-CC47-AC4B-62D937A4D65F}">
      <dsp:nvSpPr>
        <dsp:cNvPr id="0" name=""/>
        <dsp:cNvSpPr/>
      </dsp:nvSpPr>
      <dsp:spPr>
        <a:xfrm rot="10800000">
          <a:off x="5276892" y="2311114"/>
          <a:ext cx="416564" cy="4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401861" y="2408574"/>
        <a:ext cx="291595" cy="292382"/>
      </dsp:txXfrm>
    </dsp:sp>
    <dsp:sp modelId="{5983CD74-E314-6247-84EB-5B16A49CD42A}">
      <dsp:nvSpPr>
        <dsp:cNvPr id="0" name=""/>
        <dsp:cNvSpPr/>
      </dsp:nvSpPr>
      <dsp:spPr>
        <a:xfrm>
          <a:off x="3115471" y="1965287"/>
          <a:ext cx="1964928" cy="1178956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⚠️ Demande une conception réseau rigoureuse</a:t>
          </a:r>
        </a:p>
      </dsp:txBody>
      <dsp:txXfrm>
        <a:off x="3150001" y="1999817"/>
        <a:ext cx="1895868" cy="11098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2D26C-533F-0E4D-ADB9-05C1D3F4A5B9}">
      <dsp:nvSpPr>
        <dsp:cNvPr id="0" name=""/>
        <dsp:cNvSpPr/>
      </dsp:nvSpPr>
      <dsp:spPr>
        <a:xfrm>
          <a:off x="0" y="31470"/>
          <a:ext cx="5000124" cy="216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Définition :</a:t>
          </a:r>
          <a:r>
            <a:rPr lang="en-US" sz="2500" kern="1200"/>
            <a:t> Le SDN (réseau défini par logiciel) est un paradigme qui sépare le plan de contrôle (logique) du plan de données (acheminement).</a:t>
          </a:r>
        </a:p>
      </dsp:txBody>
      <dsp:txXfrm>
        <a:off x="105662" y="137132"/>
        <a:ext cx="4788800" cy="1953176"/>
      </dsp:txXfrm>
    </dsp:sp>
    <dsp:sp modelId="{CB3895F4-34DB-6047-843A-F8800F28DFB3}">
      <dsp:nvSpPr>
        <dsp:cNvPr id="0" name=""/>
        <dsp:cNvSpPr/>
      </dsp:nvSpPr>
      <dsp:spPr>
        <a:xfrm>
          <a:off x="0" y="2195970"/>
          <a:ext cx="5000124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L’équipement réseau devient « programmable »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Le contrôle est centralisé via un contrôleur SDN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Il peut concerner </a:t>
          </a:r>
          <a:r>
            <a:rPr lang="en-US" sz="2000" b="1" kern="1200"/>
            <a:t>les switches comme les routeurs</a:t>
          </a:r>
          <a:r>
            <a:rPr lang="en-US" sz="2000" kern="1200"/>
            <a:t>, selon les besoins</a:t>
          </a:r>
        </a:p>
      </dsp:txBody>
      <dsp:txXfrm>
        <a:off x="0" y="2195970"/>
        <a:ext cx="5000124" cy="1863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88396-31A1-C84D-9EB4-749BFA860B9F}">
      <dsp:nvSpPr>
        <dsp:cNvPr id="0" name=""/>
        <dsp:cNvSpPr/>
      </dsp:nvSpPr>
      <dsp:spPr>
        <a:xfrm>
          <a:off x="0" y="54402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Années 2010, besoin d’agilité dans les datacenters, virtualisation croissante</a:t>
          </a:r>
        </a:p>
      </dsp:txBody>
      <dsp:txXfrm>
        <a:off x="46606" y="590626"/>
        <a:ext cx="4906912" cy="861507"/>
      </dsp:txXfrm>
    </dsp:sp>
    <dsp:sp modelId="{49DFD587-EE62-AB43-AA57-8C5D2CB89A4F}">
      <dsp:nvSpPr>
        <dsp:cNvPr id="0" name=""/>
        <dsp:cNvSpPr/>
      </dsp:nvSpPr>
      <dsp:spPr>
        <a:xfrm>
          <a:off x="0" y="156786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Difficulté à gérer les configurations manuelles à grande échelle</a:t>
          </a:r>
        </a:p>
      </dsp:txBody>
      <dsp:txXfrm>
        <a:off x="46606" y="1614466"/>
        <a:ext cx="4906912" cy="861507"/>
      </dsp:txXfrm>
    </dsp:sp>
    <dsp:sp modelId="{F23D7F2D-5C4A-8F40-A7E9-F520A709A2BA}">
      <dsp:nvSpPr>
        <dsp:cNvPr id="0" name=""/>
        <dsp:cNvSpPr/>
      </dsp:nvSpPr>
      <dsp:spPr>
        <a:xfrm>
          <a:off x="0" y="259170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Acteurs clés :</a:t>
          </a:r>
          <a:r>
            <a:rPr lang="en-US" sz="2400" kern="1200"/>
            <a:t> OpenFlow, Cisco ACI, VMware NSX, Juniper Contrail</a:t>
          </a:r>
        </a:p>
      </dsp:txBody>
      <dsp:txXfrm>
        <a:off x="46606" y="2638306"/>
        <a:ext cx="4906912" cy="8615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493D8-90D2-496A-B803-3162E1D1FF7E}">
      <dsp:nvSpPr>
        <dsp:cNvPr id="0" name=""/>
        <dsp:cNvSpPr/>
      </dsp:nvSpPr>
      <dsp:spPr>
        <a:xfrm>
          <a:off x="0" y="531073"/>
          <a:ext cx="7886700" cy="9804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99CBD-8D44-454E-83A2-913038E91E6F}">
      <dsp:nvSpPr>
        <dsp:cNvPr id="0" name=""/>
        <dsp:cNvSpPr/>
      </dsp:nvSpPr>
      <dsp:spPr>
        <a:xfrm>
          <a:off x="296583" y="751672"/>
          <a:ext cx="539243" cy="539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08EF6-E1DD-429B-8B98-ACD85783C55A}">
      <dsp:nvSpPr>
        <dsp:cNvPr id="0" name=""/>
        <dsp:cNvSpPr/>
      </dsp:nvSpPr>
      <dsp:spPr>
        <a:xfrm>
          <a:off x="1132411" y="531073"/>
          <a:ext cx="6754288" cy="9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4" tIns="103764" rIns="103764" bIns="1037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Mise en situation pédagogique :</a:t>
          </a:r>
          <a:r>
            <a:rPr lang="en-US" sz="1800" kern="1200"/>
            <a:t> Vous venez de recevoir une pile de routeurs et de switches pour un nouveau site. Objectif : déployer une infrastructure SDN.</a:t>
          </a:r>
        </a:p>
      </dsp:txBody>
      <dsp:txXfrm>
        <a:off x="1132411" y="531073"/>
        <a:ext cx="6754288" cy="980442"/>
      </dsp:txXfrm>
    </dsp:sp>
    <dsp:sp modelId="{444C0337-8349-4B76-92DC-D37948442B12}">
      <dsp:nvSpPr>
        <dsp:cNvPr id="0" name=""/>
        <dsp:cNvSpPr/>
      </dsp:nvSpPr>
      <dsp:spPr>
        <a:xfrm>
          <a:off x="0" y="1756626"/>
          <a:ext cx="7886700" cy="9804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518D8-FB39-4E76-880A-12B14F0C1C04}">
      <dsp:nvSpPr>
        <dsp:cNvPr id="0" name=""/>
        <dsp:cNvSpPr/>
      </dsp:nvSpPr>
      <dsp:spPr>
        <a:xfrm>
          <a:off x="296583" y="1977226"/>
          <a:ext cx="539243" cy="539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0B81-4CCE-4DC5-A01D-6FCC344B7994}">
      <dsp:nvSpPr>
        <dsp:cNvPr id="0" name=""/>
        <dsp:cNvSpPr/>
      </dsp:nvSpPr>
      <dsp:spPr>
        <a:xfrm>
          <a:off x="1132411" y="1756626"/>
          <a:ext cx="6754288" cy="9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4" tIns="103764" rIns="103764" bIns="1037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Question :</a:t>
          </a:r>
          <a:r>
            <a:rPr lang="en-US" sz="1800" kern="1200"/>
            <a:t> Peut-on simplement les brancher et contrôler tout à distance ?</a:t>
          </a:r>
        </a:p>
      </dsp:txBody>
      <dsp:txXfrm>
        <a:off x="1132411" y="1756626"/>
        <a:ext cx="6754288" cy="9804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DEAD7-8CB6-4DA0-B0B5-470F8C8B97BA}">
      <dsp:nvSpPr>
        <dsp:cNvPr id="0" name=""/>
        <dsp:cNvSpPr/>
      </dsp:nvSpPr>
      <dsp:spPr>
        <a:xfrm>
          <a:off x="0" y="501933"/>
          <a:ext cx="4291113" cy="1006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ED27-7D89-4155-ADB8-C852B830EAB4}">
      <dsp:nvSpPr>
        <dsp:cNvPr id="0" name=""/>
        <dsp:cNvSpPr/>
      </dsp:nvSpPr>
      <dsp:spPr>
        <a:xfrm>
          <a:off x="304524" y="728439"/>
          <a:ext cx="554221" cy="553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AB17-9325-437D-99D4-3C6AA2BE1A79}">
      <dsp:nvSpPr>
        <dsp:cNvPr id="0" name=""/>
        <dsp:cNvSpPr/>
      </dsp:nvSpPr>
      <dsp:spPr>
        <a:xfrm>
          <a:off x="1163269" y="501933"/>
          <a:ext cx="1931000" cy="100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46" tIns="106646" rIns="106646" bIns="1066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 SDN permet de piloter les switches :</a:t>
          </a:r>
        </a:p>
      </dsp:txBody>
      <dsp:txXfrm>
        <a:off x="1163269" y="501933"/>
        <a:ext cx="1931000" cy="1007675"/>
      </dsp:txXfrm>
    </dsp:sp>
    <dsp:sp modelId="{856823B3-1037-4089-B82E-B75D2A06E686}">
      <dsp:nvSpPr>
        <dsp:cNvPr id="0" name=""/>
        <dsp:cNvSpPr/>
      </dsp:nvSpPr>
      <dsp:spPr>
        <a:xfrm>
          <a:off x="3094270" y="501933"/>
          <a:ext cx="1194567" cy="100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41" tIns="106541" rIns="106541" bIns="10654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Création et affectation de VLANs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Activation/désactivation de ports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Configuration des politiques QoS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 d’ACL dynamiques (filtrage par profil utilisateur)</a:t>
          </a:r>
        </a:p>
      </dsp:txBody>
      <dsp:txXfrm>
        <a:off x="3094270" y="501933"/>
        <a:ext cx="1194567" cy="1006691"/>
      </dsp:txXfrm>
    </dsp:sp>
    <dsp:sp modelId="{D3BCE3EE-48F5-4098-9237-235E03A26A3E}">
      <dsp:nvSpPr>
        <dsp:cNvPr id="0" name=""/>
        <dsp:cNvSpPr/>
      </dsp:nvSpPr>
      <dsp:spPr>
        <a:xfrm>
          <a:off x="0" y="1753893"/>
          <a:ext cx="4291113" cy="1006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7BAEB-1F19-4C28-859B-C968EA02ACE7}">
      <dsp:nvSpPr>
        <dsp:cNvPr id="0" name=""/>
        <dsp:cNvSpPr/>
      </dsp:nvSpPr>
      <dsp:spPr>
        <a:xfrm>
          <a:off x="304524" y="1980399"/>
          <a:ext cx="554221" cy="553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E2FB8-1570-4097-83E8-93D28A74857A}">
      <dsp:nvSpPr>
        <dsp:cNvPr id="0" name=""/>
        <dsp:cNvSpPr/>
      </dsp:nvSpPr>
      <dsp:spPr>
        <a:xfrm>
          <a:off x="1163269" y="1753893"/>
          <a:ext cx="3125568" cy="100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46" tIns="106646" rIns="106646" bIns="1066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Exemple d’utilisation :</a:t>
          </a:r>
          <a:r>
            <a:rPr lang="en-US" sz="1400" kern="1200"/>
            <a:t> déployer automatiquement un VLAN VoIP avec priorité haute dès qu’un téléphone est détecté.</a:t>
          </a:r>
        </a:p>
      </dsp:txBody>
      <dsp:txXfrm>
        <a:off x="1163269" y="1753893"/>
        <a:ext cx="3125568" cy="10076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9DE48-9675-704F-AC56-96530D2FC926}">
      <dsp:nvSpPr>
        <dsp:cNvPr id="0" name=""/>
        <dsp:cNvSpPr/>
      </dsp:nvSpPr>
      <dsp:spPr>
        <a:xfrm>
          <a:off x="0" y="81645"/>
          <a:ext cx="5000124" cy="13425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 SDN pilote aussi les fonctions avancées des routeurs :</a:t>
          </a:r>
        </a:p>
      </dsp:txBody>
      <dsp:txXfrm>
        <a:off x="65539" y="147184"/>
        <a:ext cx="4869046" cy="1211496"/>
      </dsp:txXfrm>
    </dsp:sp>
    <dsp:sp modelId="{BD33C6EF-1F47-BE40-B41F-13B41E82ECE4}">
      <dsp:nvSpPr>
        <dsp:cNvPr id="0" name=""/>
        <dsp:cNvSpPr/>
      </dsp:nvSpPr>
      <dsp:spPr>
        <a:xfrm>
          <a:off x="0" y="1424220"/>
          <a:ext cx="5000124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Politique de routage (OSPF, BGP)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Encapsulation (VXLAN, MPLS, GRE)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Routage basé sur l’application ou le contexte utilisateur</a:t>
          </a:r>
        </a:p>
      </dsp:txBody>
      <dsp:txXfrm>
        <a:off x="0" y="1424220"/>
        <a:ext cx="5000124" cy="1242000"/>
      </dsp:txXfrm>
    </dsp:sp>
    <dsp:sp modelId="{31417CB0-5FB9-AF4A-8144-7325E948F0BE}">
      <dsp:nvSpPr>
        <dsp:cNvPr id="0" name=""/>
        <dsp:cNvSpPr/>
      </dsp:nvSpPr>
      <dsp:spPr>
        <a:xfrm>
          <a:off x="0" y="2666220"/>
          <a:ext cx="5000124" cy="134257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Exemple :</a:t>
          </a:r>
          <a:r>
            <a:rPr lang="en-US" sz="2400" kern="1200"/>
            <a:t> forcer le trafic voix vers un lien WAN spécifique avec un chemin de secours automatique</a:t>
          </a:r>
        </a:p>
      </dsp:txBody>
      <dsp:txXfrm>
        <a:off x="65539" y="2731759"/>
        <a:ext cx="4869046" cy="12114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8089D-4D9F-EA46-9DDD-60EA0D348D9F}">
      <dsp:nvSpPr>
        <dsp:cNvPr id="0" name=""/>
        <dsp:cNvSpPr/>
      </dsp:nvSpPr>
      <dsp:spPr>
        <a:xfrm>
          <a:off x="0" y="81645"/>
          <a:ext cx="5000124" cy="13425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 SDN permet une </a:t>
          </a:r>
          <a:r>
            <a:rPr lang="en-US" sz="2400" b="1" kern="1200"/>
            <a:t>orchestration complète</a:t>
          </a:r>
          <a:r>
            <a:rPr lang="en-US" sz="2400" kern="1200"/>
            <a:t> de services réseau :</a:t>
          </a:r>
        </a:p>
      </dsp:txBody>
      <dsp:txXfrm>
        <a:off x="65539" y="147184"/>
        <a:ext cx="4869046" cy="1211496"/>
      </dsp:txXfrm>
    </dsp:sp>
    <dsp:sp modelId="{E2F428A1-77FA-ED4C-80AC-EF39A55F362B}">
      <dsp:nvSpPr>
        <dsp:cNvPr id="0" name=""/>
        <dsp:cNvSpPr/>
      </dsp:nvSpPr>
      <dsp:spPr>
        <a:xfrm>
          <a:off x="0" y="1424220"/>
          <a:ext cx="5000124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Load-balancing applicatif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Firewalling dynamique (contrôle basé sur utilisateur, appli ou heure)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Routage applicatif ou contextuel</a:t>
          </a:r>
        </a:p>
      </dsp:txBody>
      <dsp:txXfrm>
        <a:off x="0" y="1424220"/>
        <a:ext cx="5000124" cy="1242000"/>
      </dsp:txXfrm>
    </dsp:sp>
    <dsp:sp modelId="{700B6BA9-6BC4-9942-9EBD-CA3F62E00011}">
      <dsp:nvSpPr>
        <dsp:cNvPr id="0" name=""/>
        <dsp:cNvSpPr/>
      </dsp:nvSpPr>
      <dsp:spPr>
        <a:xfrm>
          <a:off x="0" y="2666220"/>
          <a:ext cx="5000124" cy="134257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Bénéfice :</a:t>
          </a:r>
          <a:r>
            <a:rPr lang="en-US" sz="2400" kern="1200"/>
            <a:t> centraliser toutes les politiques réseau et sécurité dans une seule interface contrôleur.</a:t>
          </a:r>
        </a:p>
      </dsp:txBody>
      <dsp:txXfrm>
        <a:off x="65539" y="2731759"/>
        <a:ext cx="4869046" cy="121149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FB6FE-C00E-437F-8581-E393F8019FE0}">
      <dsp:nvSpPr>
        <dsp:cNvPr id="0" name=""/>
        <dsp:cNvSpPr/>
      </dsp:nvSpPr>
      <dsp:spPr>
        <a:xfrm>
          <a:off x="1437169" y="1980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1E29B-5746-4F31-A771-AEC0F66030D5}">
      <dsp:nvSpPr>
        <dsp:cNvPr id="0" name=""/>
        <dsp:cNvSpPr/>
      </dsp:nvSpPr>
      <dsp:spPr>
        <a:xfrm>
          <a:off x="1824732" y="40736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E6483-E5F9-4F82-B493-9E775A87CA26}">
      <dsp:nvSpPr>
        <dsp:cNvPr id="0" name=""/>
        <dsp:cNvSpPr/>
      </dsp:nvSpPr>
      <dsp:spPr>
        <a:xfrm>
          <a:off x="855826" y="24048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Résilience accrue : la panne d’un nœud n’interrompt pas le fonctionnement global</a:t>
          </a:r>
        </a:p>
      </dsp:txBody>
      <dsp:txXfrm>
        <a:off x="855826" y="2404802"/>
        <a:ext cx="2981250" cy="720000"/>
      </dsp:txXfrm>
    </dsp:sp>
    <dsp:sp modelId="{C5775BC9-2923-4304-8C24-D0C524999231}">
      <dsp:nvSpPr>
        <dsp:cNvPr id="0" name=""/>
        <dsp:cNvSpPr/>
      </dsp:nvSpPr>
      <dsp:spPr>
        <a:xfrm>
          <a:off x="4940138" y="1980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1FB70-A7BE-40AD-A464-019C9BF3C694}">
      <dsp:nvSpPr>
        <dsp:cNvPr id="0" name=""/>
        <dsp:cNvSpPr/>
      </dsp:nvSpPr>
      <dsp:spPr>
        <a:xfrm>
          <a:off x="5327701" y="40736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DFB7C-5AA4-464F-8428-654A77B28AFA}">
      <dsp:nvSpPr>
        <dsp:cNvPr id="0" name=""/>
        <dsp:cNvSpPr/>
      </dsp:nvSpPr>
      <dsp:spPr>
        <a:xfrm>
          <a:off x="4358794" y="24048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Performance : les données et décisions sont plus proches des utilisateurs</a:t>
          </a:r>
        </a:p>
      </dsp:txBody>
      <dsp:txXfrm>
        <a:off x="4358794" y="240480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BD73E-14DB-4147-ACFF-770333E027F7}">
      <dsp:nvSpPr>
        <dsp:cNvPr id="0" name=""/>
        <dsp:cNvSpPr/>
      </dsp:nvSpPr>
      <dsp:spPr>
        <a:xfrm>
          <a:off x="0" y="0"/>
          <a:ext cx="6703694" cy="14685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Convergence</a:t>
          </a:r>
          <a:r>
            <a:rPr lang="en-US" sz="2100" kern="1200"/>
            <a:t> = regroupement des flux </a:t>
          </a:r>
          <a:r>
            <a:rPr lang="en-US" sz="2100" b="1" kern="1200"/>
            <a:t>voix</a:t>
          </a:r>
          <a:r>
            <a:rPr lang="en-US" sz="2100" kern="1200"/>
            <a:t>, </a:t>
          </a:r>
          <a:r>
            <a:rPr lang="en-US" sz="2100" b="1" kern="1200"/>
            <a:t>vidéo</a:t>
          </a:r>
          <a:r>
            <a:rPr lang="en-US" sz="2100" kern="1200"/>
            <a:t> et </a:t>
          </a:r>
          <a:r>
            <a:rPr lang="en-US" sz="2100" b="1" kern="1200"/>
            <a:t>données</a:t>
          </a:r>
          <a:r>
            <a:rPr lang="en-US" sz="2100" kern="1200"/>
            <a:t> sur une même infrastructure IP</a:t>
          </a:r>
        </a:p>
      </dsp:txBody>
      <dsp:txXfrm>
        <a:off x="43013" y="43013"/>
        <a:ext cx="5185806" cy="1382550"/>
      </dsp:txXfrm>
    </dsp:sp>
    <dsp:sp modelId="{D3314501-0ED0-3346-8CE4-EFFCF741DDA9}">
      <dsp:nvSpPr>
        <dsp:cNvPr id="0" name=""/>
        <dsp:cNvSpPr/>
      </dsp:nvSpPr>
      <dsp:spPr>
        <a:xfrm>
          <a:off x="1183005" y="1794927"/>
          <a:ext cx="6703694" cy="1468576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Avant : infrastructures séparées pour chaque type de service</a:t>
          </a:r>
          <a:br>
            <a:rPr lang="en-US" sz="2100" kern="1200"/>
          </a:br>
          <a:r>
            <a:rPr lang="en-US" sz="2100" kern="1200"/>
            <a:t>✅ Aujourd’hui : mutualisation via Ethernet/IP avec segmentation logique</a:t>
          </a:r>
        </a:p>
      </dsp:txBody>
      <dsp:txXfrm>
        <a:off x="1226018" y="1837940"/>
        <a:ext cx="4480089" cy="1382550"/>
      </dsp:txXfrm>
    </dsp:sp>
    <dsp:sp modelId="{171B4131-F121-714B-A4A1-0213134039C4}">
      <dsp:nvSpPr>
        <dsp:cNvPr id="0" name=""/>
        <dsp:cNvSpPr/>
      </dsp:nvSpPr>
      <dsp:spPr>
        <a:xfrm>
          <a:off x="5749120" y="1154464"/>
          <a:ext cx="954574" cy="954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63899" y="1154464"/>
        <a:ext cx="525016" cy="71831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B0B0C-0135-C74F-8F7A-894AAF35BF5D}">
      <dsp:nvSpPr>
        <dsp:cNvPr id="0" name=""/>
        <dsp:cNvSpPr/>
      </dsp:nvSpPr>
      <dsp:spPr>
        <a:xfrm>
          <a:off x="1000" y="401749"/>
          <a:ext cx="3901842" cy="2341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Scalabilité horizontale : on ajoute des nœuds sans impacter le système global</a:t>
          </a:r>
        </a:p>
      </dsp:txBody>
      <dsp:txXfrm>
        <a:off x="1000" y="401749"/>
        <a:ext cx="3901842" cy="2341105"/>
      </dsp:txXfrm>
    </dsp:sp>
    <dsp:sp modelId="{F0F9B1C9-685D-5C4F-A792-63F76F348F65}">
      <dsp:nvSpPr>
        <dsp:cNvPr id="0" name=""/>
        <dsp:cNvSpPr/>
      </dsp:nvSpPr>
      <dsp:spPr>
        <a:xfrm>
          <a:off x="4293027" y="401749"/>
          <a:ext cx="3901842" cy="23411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Tolérance aux pannes : indispensable dans les grandes infrastructures</a:t>
          </a:r>
        </a:p>
      </dsp:txBody>
      <dsp:txXfrm>
        <a:off x="4293027" y="401749"/>
        <a:ext cx="3901842" cy="234110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E6F03-6955-7645-BA6B-74AE55EDFC3C}">
      <dsp:nvSpPr>
        <dsp:cNvPr id="0" name=""/>
        <dsp:cNvSpPr/>
      </dsp:nvSpPr>
      <dsp:spPr>
        <a:xfrm>
          <a:off x="0" y="294482"/>
          <a:ext cx="8195871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DNS centralisé : chaque requête va à un serveur maître → charge + latence</a:t>
          </a:r>
        </a:p>
      </dsp:txBody>
      <dsp:txXfrm>
        <a:off x="60199" y="354681"/>
        <a:ext cx="8075473" cy="1112781"/>
      </dsp:txXfrm>
    </dsp:sp>
    <dsp:sp modelId="{22C3C263-8A15-5249-BA94-DE92371A114C}">
      <dsp:nvSpPr>
        <dsp:cNvPr id="0" name=""/>
        <dsp:cNvSpPr/>
      </dsp:nvSpPr>
      <dsp:spPr>
        <a:xfrm>
          <a:off x="0" y="1616942"/>
          <a:ext cx="8195871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DNS distribué : chaque région/FAI dispose de serveurs en cache → rapide, tolérant aux pannes</a:t>
          </a:r>
        </a:p>
      </dsp:txBody>
      <dsp:txXfrm>
        <a:off x="60199" y="1677141"/>
        <a:ext cx="8075473" cy="11127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BC882-051C-824A-BF79-D0E89FBFDFF4}">
      <dsp:nvSpPr>
        <dsp:cNvPr id="0" name=""/>
        <dsp:cNvSpPr/>
      </dsp:nvSpPr>
      <dsp:spPr>
        <a:xfrm>
          <a:off x="0" y="0"/>
          <a:ext cx="5000124" cy="40904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Définition :</a:t>
          </a:r>
          <a:r>
            <a:rPr lang="en-US" sz="3100" kern="1200"/>
            <a:t> tous les nœuds sont connectés à plusieurs autres, ce qui permet un acheminement dynamique.</a:t>
          </a:r>
        </a:p>
      </dsp:txBody>
      <dsp:txXfrm>
        <a:off x="0" y="0"/>
        <a:ext cx="5000124" cy="2208837"/>
      </dsp:txXfrm>
    </dsp:sp>
    <dsp:sp modelId="{26D2A22E-1850-FC4E-A16D-E38BA615A59B}">
      <dsp:nvSpPr>
        <dsp:cNvPr id="0" name=""/>
        <dsp:cNvSpPr/>
      </dsp:nvSpPr>
      <dsp:spPr>
        <a:xfrm>
          <a:off x="0" y="2127028"/>
          <a:ext cx="2500062" cy="18816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Chaque nœud peut relayer le trafic d’un autre</a:t>
          </a:r>
        </a:p>
      </dsp:txBody>
      <dsp:txXfrm>
        <a:off x="0" y="2127028"/>
        <a:ext cx="2500062" cy="1881602"/>
      </dsp:txXfrm>
    </dsp:sp>
    <dsp:sp modelId="{81A13ADB-F3C0-5545-B7CC-FF202880DD0C}">
      <dsp:nvSpPr>
        <dsp:cNvPr id="0" name=""/>
        <dsp:cNvSpPr/>
      </dsp:nvSpPr>
      <dsp:spPr>
        <a:xfrm>
          <a:off x="2500062" y="2127028"/>
          <a:ext cx="2500062" cy="188160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 routage s’adapte aux défaillances</a:t>
          </a:r>
        </a:p>
      </dsp:txBody>
      <dsp:txXfrm>
        <a:off x="2500062" y="2127028"/>
        <a:ext cx="2500062" cy="18816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4697-67F0-534B-BB75-73B9931E25DA}">
      <dsp:nvSpPr>
        <dsp:cNvPr id="0" name=""/>
        <dsp:cNvSpPr/>
      </dsp:nvSpPr>
      <dsp:spPr>
        <a:xfrm>
          <a:off x="0" y="295890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Utilisé dans : IoT, Wi-Fi maillé (Google Nest), réseaux militaires</a:t>
          </a:r>
        </a:p>
      </dsp:txBody>
      <dsp:txXfrm>
        <a:off x="83216" y="379106"/>
        <a:ext cx="4833692" cy="1538258"/>
      </dsp:txXfrm>
    </dsp:sp>
    <dsp:sp modelId="{B62EB85D-46EE-8C4D-97FD-50E922E5C3C3}">
      <dsp:nvSpPr>
        <dsp:cNvPr id="0" name=""/>
        <dsp:cNvSpPr/>
      </dsp:nvSpPr>
      <dsp:spPr>
        <a:xfrm>
          <a:off x="0" y="2089860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Exemple logiciel :</a:t>
          </a:r>
          <a:r>
            <a:rPr lang="en-US" sz="3100" kern="1200"/>
            <a:t> - Service Mesh dans les microservices (ex : Istio avec Kubernetes)</a:t>
          </a:r>
        </a:p>
      </dsp:txBody>
      <dsp:txXfrm>
        <a:off x="83216" y="2173076"/>
        <a:ext cx="4833692" cy="153825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4F36-C78F-924B-9EB4-A578E04F6E76}">
      <dsp:nvSpPr>
        <dsp:cNvPr id="0" name=""/>
        <dsp:cNvSpPr/>
      </dsp:nvSpPr>
      <dsp:spPr>
        <a:xfrm>
          <a:off x="1000" y="83237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CBAE-A5AC-6444-9878-E55A1FCC68CD}">
      <dsp:nvSpPr>
        <dsp:cNvPr id="0" name=""/>
        <dsp:cNvSpPr/>
      </dsp:nvSpPr>
      <dsp:spPr>
        <a:xfrm>
          <a:off x="391184" y="453912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Définition :</a:t>
          </a:r>
          <a:r>
            <a:rPr lang="en-US" sz="1800" kern="1200"/>
            <a:t> capacité du réseau à maintenir ses services malgré des pannes, coupures ou attaques.</a:t>
          </a:r>
        </a:p>
      </dsp:txBody>
      <dsp:txXfrm>
        <a:off x="456496" y="519224"/>
        <a:ext cx="3381034" cy="2099279"/>
      </dsp:txXfrm>
    </dsp:sp>
    <dsp:sp modelId="{0AE7DBB4-D0E1-6548-A2CC-BCC340F37D39}">
      <dsp:nvSpPr>
        <dsp:cNvPr id="0" name=""/>
        <dsp:cNvSpPr/>
      </dsp:nvSpPr>
      <dsp:spPr>
        <a:xfrm>
          <a:off x="4293027" y="83237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4134-DFA0-8547-AA3F-F288EDEC85EE}">
      <dsp:nvSpPr>
        <dsp:cNvPr id="0" name=""/>
        <dsp:cNvSpPr/>
      </dsp:nvSpPr>
      <dsp:spPr>
        <a:xfrm>
          <a:off x="4683211" y="453912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Mécanismes</a:t>
          </a:r>
          <a:r>
            <a:rPr lang="en-US" sz="1800" b="1" kern="1200" dirty="0"/>
            <a:t> </a:t>
          </a:r>
          <a:r>
            <a:rPr lang="en-US" sz="1800" b="1" kern="1200" dirty="0" err="1"/>
            <a:t>clés</a:t>
          </a:r>
          <a:r>
            <a:rPr lang="en-US" sz="1800" b="1" kern="1200" dirty="0"/>
            <a:t> :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800" kern="1200" dirty="0" err="1"/>
            <a:t>Redondance</a:t>
          </a:r>
          <a:r>
            <a:rPr lang="en-US" sz="1800" kern="1200" dirty="0"/>
            <a:t> des </a:t>
          </a:r>
          <a:r>
            <a:rPr lang="en-US" sz="1800" kern="1200" dirty="0" err="1"/>
            <a:t>équipements</a:t>
          </a:r>
          <a:r>
            <a:rPr lang="en-US" sz="1800" kern="1200" dirty="0"/>
            <a:t> et des chemins (liens multiples, HSRP/VRRP)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Routage</a:t>
          </a:r>
          <a:r>
            <a:rPr lang="en-US" sz="1800" kern="1200" dirty="0"/>
            <a:t> </a:t>
          </a:r>
          <a:r>
            <a:rPr lang="en-US" sz="1800" kern="1200" dirty="0" err="1"/>
            <a:t>dynamique</a:t>
          </a:r>
          <a:r>
            <a:rPr lang="en-US" sz="1800" kern="1200" dirty="0"/>
            <a:t> avec </a:t>
          </a:r>
          <a:r>
            <a:rPr lang="en-US" sz="1800" kern="1200" dirty="0" err="1"/>
            <a:t>recalcul</a:t>
          </a:r>
          <a:r>
            <a:rPr lang="en-US" sz="1800" kern="1200" dirty="0"/>
            <a:t> </a:t>
          </a:r>
          <a:r>
            <a:rPr lang="en-US" sz="1800" kern="1200" dirty="0" err="1"/>
            <a:t>automatique</a:t>
          </a:r>
          <a:r>
            <a:rPr lang="en-US" sz="1800" kern="1200" dirty="0"/>
            <a:t> (OSPF, BGP)</a:t>
          </a:r>
        </a:p>
      </dsp:txBody>
      <dsp:txXfrm>
        <a:off x="4748523" y="519224"/>
        <a:ext cx="3381034" cy="20992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2C830-341A-724C-A7EE-402563FEE06B}">
      <dsp:nvSpPr>
        <dsp:cNvPr id="0" name=""/>
        <dsp:cNvSpPr/>
      </dsp:nvSpPr>
      <dsp:spPr>
        <a:xfrm>
          <a:off x="0" y="0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Problématique :</a:t>
          </a:r>
          <a:r>
            <a:rPr lang="en-US" sz="1500" kern="1200"/>
            <a:t> tous les flux ne se valent pas ! - VoIP : sensible à la latence - Vidéo : sensible à la gigue - Fichiers : tolèrent les délais</a:t>
          </a:r>
        </a:p>
      </dsp:txBody>
      <dsp:txXfrm>
        <a:off x="35941" y="35941"/>
        <a:ext cx="2925935" cy="1155249"/>
      </dsp:txXfrm>
    </dsp:sp>
    <dsp:sp modelId="{9C8216F4-5674-6047-8A64-B9738BAD2A9F}">
      <dsp:nvSpPr>
        <dsp:cNvPr id="0" name=""/>
        <dsp:cNvSpPr/>
      </dsp:nvSpPr>
      <dsp:spPr>
        <a:xfrm>
          <a:off x="375009" y="1431654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La QoS permettra :</a:t>
          </a:r>
          <a:r>
            <a:rPr lang="en-US" sz="1500" kern="1200"/>
            <a:t> - de différencier les traitements, - d’implémenter une politique de priorisation efficace</a:t>
          </a:r>
        </a:p>
      </dsp:txBody>
      <dsp:txXfrm>
        <a:off x="410950" y="1467595"/>
        <a:ext cx="3005578" cy="1155249"/>
      </dsp:txXfrm>
    </dsp:sp>
    <dsp:sp modelId="{33455FC1-B4A8-CB41-917E-1FE2FFEE779F}">
      <dsp:nvSpPr>
        <dsp:cNvPr id="0" name=""/>
        <dsp:cNvSpPr/>
      </dsp:nvSpPr>
      <dsp:spPr>
        <a:xfrm>
          <a:off x="750018" y="2863308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Question de réflexion :</a:t>
          </a:r>
          <a:r>
            <a:rPr lang="en-US" sz="1500" kern="1200"/>
            <a:t> si tout le monde lance un appel Teams et regarde Netflix, qui doit être prioritaire ?</a:t>
          </a:r>
        </a:p>
      </dsp:txBody>
      <dsp:txXfrm>
        <a:off x="785959" y="2899249"/>
        <a:ext cx="3005578" cy="1155249"/>
      </dsp:txXfrm>
    </dsp:sp>
    <dsp:sp modelId="{B1901A4D-D41E-CA47-B764-47DAD4128C47}">
      <dsp:nvSpPr>
        <dsp:cNvPr id="0" name=""/>
        <dsp:cNvSpPr/>
      </dsp:nvSpPr>
      <dsp:spPr>
        <a:xfrm>
          <a:off x="3452469" y="930575"/>
          <a:ext cx="797635" cy="797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31937" y="930575"/>
        <a:ext cx="438699" cy="600220"/>
      </dsp:txXfrm>
    </dsp:sp>
    <dsp:sp modelId="{71A2AA61-CEE3-6240-8214-A28CFD6B604E}">
      <dsp:nvSpPr>
        <dsp:cNvPr id="0" name=""/>
        <dsp:cNvSpPr/>
      </dsp:nvSpPr>
      <dsp:spPr>
        <a:xfrm>
          <a:off x="3827478" y="2354048"/>
          <a:ext cx="797635" cy="797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06946" y="2354048"/>
        <a:ext cx="438699" cy="600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1F80A-5310-E645-8DA5-E745719A08D2}">
      <dsp:nvSpPr>
        <dsp:cNvPr id="0" name=""/>
        <dsp:cNvSpPr/>
      </dsp:nvSpPr>
      <dsp:spPr>
        <a:xfrm>
          <a:off x="866" y="388278"/>
          <a:ext cx="1848710" cy="110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OSPF</a:t>
          </a:r>
          <a:r>
            <a:rPr lang="en-US" sz="1400" kern="1200"/>
            <a:t> fonctionne </a:t>
          </a:r>
          <a:r>
            <a:rPr lang="en-US" sz="1400" b="1" kern="1200"/>
            <a:t>à l’intérieur</a:t>
          </a:r>
          <a:r>
            <a:rPr lang="en-US" sz="1400" kern="1200"/>
            <a:t> d’un réseau (Intra-entreprise).</a:t>
          </a:r>
        </a:p>
      </dsp:txBody>
      <dsp:txXfrm>
        <a:off x="33354" y="420766"/>
        <a:ext cx="1783734" cy="1044250"/>
      </dsp:txXfrm>
    </dsp:sp>
    <dsp:sp modelId="{DC68DAC5-CE70-3043-A30A-36769065722D}">
      <dsp:nvSpPr>
        <dsp:cNvPr id="0" name=""/>
        <dsp:cNvSpPr/>
      </dsp:nvSpPr>
      <dsp:spPr>
        <a:xfrm>
          <a:off x="2012263" y="713651"/>
          <a:ext cx="391926" cy="458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12263" y="805347"/>
        <a:ext cx="274348" cy="275088"/>
      </dsp:txXfrm>
    </dsp:sp>
    <dsp:sp modelId="{DD4AA412-E683-9A48-A733-C78FA7B409A0}">
      <dsp:nvSpPr>
        <dsp:cNvPr id="0" name=""/>
        <dsp:cNvSpPr/>
      </dsp:nvSpPr>
      <dsp:spPr>
        <a:xfrm>
          <a:off x="2589061" y="388278"/>
          <a:ext cx="1848710" cy="110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Il construit une </a:t>
          </a:r>
          <a:r>
            <a:rPr lang="en-US" sz="1400" b="1" kern="1200"/>
            <a:t>carte complète du réseau</a:t>
          </a:r>
          <a:r>
            <a:rPr lang="en-US" sz="1400" kern="1200"/>
            <a:t> (état de liens).</a:t>
          </a:r>
        </a:p>
      </dsp:txBody>
      <dsp:txXfrm>
        <a:off x="2621549" y="420766"/>
        <a:ext cx="1783734" cy="1044250"/>
      </dsp:txXfrm>
    </dsp:sp>
    <dsp:sp modelId="{DDB7DAC1-624D-0A46-AFA1-44B1D10BC6F8}">
      <dsp:nvSpPr>
        <dsp:cNvPr id="0" name=""/>
        <dsp:cNvSpPr/>
      </dsp:nvSpPr>
      <dsp:spPr>
        <a:xfrm rot="5400000">
          <a:off x="3317452" y="1626914"/>
          <a:ext cx="391926" cy="458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75871" y="1660191"/>
        <a:ext cx="275088" cy="274348"/>
      </dsp:txXfrm>
    </dsp:sp>
    <dsp:sp modelId="{5AC74FD0-9632-0048-B371-21EBF480DA1E}">
      <dsp:nvSpPr>
        <dsp:cNvPr id="0" name=""/>
        <dsp:cNvSpPr/>
      </dsp:nvSpPr>
      <dsp:spPr>
        <a:xfrm>
          <a:off x="2589061" y="2236988"/>
          <a:ext cx="1848710" cy="110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Comme un GPS local, il choisit la </a:t>
          </a:r>
          <a:r>
            <a:rPr lang="en-US" sz="1400" b="1" kern="1200"/>
            <a:t>route la plus rapide</a:t>
          </a:r>
          <a:r>
            <a:rPr lang="en-US" sz="1400" kern="1200"/>
            <a:t> automatiquement.</a:t>
          </a:r>
        </a:p>
      </dsp:txBody>
      <dsp:txXfrm>
        <a:off x="2621549" y="2269476"/>
        <a:ext cx="1783734" cy="1044250"/>
      </dsp:txXfrm>
    </dsp:sp>
    <dsp:sp modelId="{33225EA7-4F46-1742-9616-554FAB777D6A}">
      <dsp:nvSpPr>
        <dsp:cNvPr id="0" name=""/>
        <dsp:cNvSpPr/>
      </dsp:nvSpPr>
      <dsp:spPr>
        <a:xfrm rot="10800000">
          <a:off x="2034447" y="2562361"/>
          <a:ext cx="391926" cy="458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52025" y="2654057"/>
        <a:ext cx="274348" cy="275088"/>
      </dsp:txXfrm>
    </dsp:sp>
    <dsp:sp modelId="{3E07E9D9-A3C7-8246-8B20-5B100396A204}">
      <dsp:nvSpPr>
        <dsp:cNvPr id="0" name=""/>
        <dsp:cNvSpPr/>
      </dsp:nvSpPr>
      <dsp:spPr>
        <a:xfrm>
          <a:off x="866" y="2236988"/>
          <a:ext cx="1848710" cy="110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Il peut recalculer un autre chemin en cas de panne (convergence rapide).</a:t>
          </a:r>
        </a:p>
      </dsp:txBody>
      <dsp:txXfrm>
        <a:off x="33354" y="2269476"/>
        <a:ext cx="1783734" cy="10442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9E0E-D10C-3440-BAE0-1BFF4071B30E}">
      <dsp:nvSpPr>
        <dsp:cNvPr id="0" name=""/>
        <dsp:cNvSpPr/>
      </dsp:nvSpPr>
      <dsp:spPr>
        <a:xfrm>
          <a:off x="541" y="493717"/>
          <a:ext cx="2113121" cy="1267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BGP</a:t>
          </a:r>
          <a:r>
            <a:rPr lang="en-US" sz="1600" kern="1200"/>
            <a:t> relie </a:t>
          </a:r>
          <a:r>
            <a:rPr lang="en-US" sz="1600" b="1" kern="1200"/>
            <a:t>différents réseaux</a:t>
          </a:r>
          <a:r>
            <a:rPr lang="en-US" sz="1600" kern="1200"/>
            <a:t> (ex : Orange ↔ SFR).</a:t>
          </a:r>
        </a:p>
      </dsp:txBody>
      <dsp:txXfrm>
        <a:off x="541" y="493717"/>
        <a:ext cx="2113121" cy="1267872"/>
      </dsp:txXfrm>
    </dsp:sp>
    <dsp:sp modelId="{83799BC8-C73C-C340-AB15-4AD0FBFF3B36}">
      <dsp:nvSpPr>
        <dsp:cNvPr id="0" name=""/>
        <dsp:cNvSpPr/>
      </dsp:nvSpPr>
      <dsp:spPr>
        <a:xfrm>
          <a:off x="2324975" y="493717"/>
          <a:ext cx="2113121" cy="1267872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Il choisit les routes selon des </a:t>
          </a:r>
          <a:r>
            <a:rPr lang="en-US" sz="1600" b="1" kern="1200"/>
            <a:t>critères commerciaux ou techniques</a:t>
          </a:r>
          <a:r>
            <a:rPr lang="en-US" sz="1600" kern="1200"/>
            <a:t> (coût, performance).</a:t>
          </a:r>
        </a:p>
      </dsp:txBody>
      <dsp:txXfrm>
        <a:off x="2324975" y="493717"/>
        <a:ext cx="2113121" cy="1267872"/>
      </dsp:txXfrm>
    </dsp:sp>
    <dsp:sp modelId="{2F7EF280-01EC-5F4F-879F-F5F38E3AB8FC}">
      <dsp:nvSpPr>
        <dsp:cNvPr id="0" name=""/>
        <dsp:cNvSpPr/>
      </dsp:nvSpPr>
      <dsp:spPr>
        <a:xfrm>
          <a:off x="541" y="1972902"/>
          <a:ext cx="2113121" cy="126787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Il fonctionne </a:t>
          </a:r>
          <a:r>
            <a:rPr lang="en-US" sz="1600" b="1" kern="1200"/>
            <a:t>à très grande échelle</a:t>
          </a:r>
          <a:r>
            <a:rPr lang="en-US" sz="1600" kern="1200"/>
            <a:t>, comme un GPS entre pays.</a:t>
          </a:r>
        </a:p>
      </dsp:txBody>
      <dsp:txXfrm>
        <a:off x="541" y="1972902"/>
        <a:ext cx="2113121" cy="1267872"/>
      </dsp:txXfrm>
    </dsp:sp>
    <dsp:sp modelId="{BE12DDFC-1097-4E47-9042-C440669B2D14}">
      <dsp:nvSpPr>
        <dsp:cNvPr id="0" name=""/>
        <dsp:cNvSpPr/>
      </dsp:nvSpPr>
      <dsp:spPr>
        <a:xfrm>
          <a:off x="2324975" y="1972902"/>
          <a:ext cx="2113121" cy="12678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 SDN peut influer sur ses choix en cas de besoin (failover, QOS).</a:t>
          </a:r>
        </a:p>
      </dsp:txBody>
      <dsp:txXfrm>
        <a:off x="2324975" y="1972902"/>
        <a:ext cx="2113121" cy="126787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4978-FF13-4F7C-86D8-3AFFB5E48159}">
      <dsp:nvSpPr>
        <dsp:cNvPr id="0" name=""/>
        <dsp:cNvSpPr/>
      </dsp:nvSpPr>
      <dsp:spPr>
        <a:xfrm>
          <a:off x="0" y="1716"/>
          <a:ext cx="4773168" cy="869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D7EA4-01B0-4966-9832-A4023F0DC2A4}">
      <dsp:nvSpPr>
        <dsp:cNvPr id="0" name=""/>
        <dsp:cNvSpPr/>
      </dsp:nvSpPr>
      <dsp:spPr>
        <a:xfrm>
          <a:off x="263139" y="197439"/>
          <a:ext cx="478435" cy="478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36991-85EE-4411-A4D2-C274C42FBE5B}">
      <dsp:nvSpPr>
        <dsp:cNvPr id="0" name=""/>
        <dsp:cNvSpPr/>
      </dsp:nvSpPr>
      <dsp:spPr>
        <a:xfrm>
          <a:off x="1004714" y="1716"/>
          <a:ext cx="3768453" cy="8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63" tIns="92063" rIns="92063" bIns="920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VXLAN encapsule un réseau </a:t>
          </a:r>
          <a:r>
            <a:rPr lang="en-US" sz="1600" b="1" kern="1200"/>
            <a:t>dans un autre réseau IP</a:t>
          </a:r>
          <a:r>
            <a:rPr lang="en-US" sz="1600" kern="1200"/>
            <a:t> (UDP).</a:t>
          </a:r>
        </a:p>
      </dsp:txBody>
      <dsp:txXfrm>
        <a:off x="1004714" y="1716"/>
        <a:ext cx="3768453" cy="869882"/>
      </dsp:txXfrm>
    </dsp:sp>
    <dsp:sp modelId="{F978990A-8546-46DA-BF7D-E374CD9C7D7B}">
      <dsp:nvSpPr>
        <dsp:cNvPr id="0" name=""/>
        <dsp:cNvSpPr/>
      </dsp:nvSpPr>
      <dsp:spPr>
        <a:xfrm>
          <a:off x="0" y="1089069"/>
          <a:ext cx="4773168" cy="869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129D3-8227-47BF-9991-48E192EF22D1}">
      <dsp:nvSpPr>
        <dsp:cNvPr id="0" name=""/>
        <dsp:cNvSpPr/>
      </dsp:nvSpPr>
      <dsp:spPr>
        <a:xfrm>
          <a:off x="263139" y="1284792"/>
          <a:ext cx="478435" cy="478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8955-81B0-4C1E-8C73-1A94F4D92755}">
      <dsp:nvSpPr>
        <dsp:cNvPr id="0" name=""/>
        <dsp:cNvSpPr/>
      </dsp:nvSpPr>
      <dsp:spPr>
        <a:xfrm>
          <a:off x="1004714" y="1089069"/>
          <a:ext cx="3768453" cy="8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63" tIns="92063" rIns="92063" bIns="920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Cela permet de </a:t>
          </a:r>
          <a:r>
            <a:rPr lang="en-US" sz="1600" b="1" kern="1200"/>
            <a:t>connecter deux VLANs éloignés</a:t>
          </a:r>
          <a:r>
            <a:rPr lang="en-US" sz="1600" kern="1200"/>
            <a:t> via un backbone IP.</a:t>
          </a:r>
        </a:p>
      </dsp:txBody>
      <dsp:txXfrm>
        <a:off x="1004714" y="1089069"/>
        <a:ext cx="3768453" cy="869882"/>
      </dsp:txXfrm>
    </dsp:sp>
    <dsp:sp modelId="{1FCBF511-CF3E-412F-B9BE-0AE50EDB4972}">
      <dsp:nvSpPr>
        <dsp:cNvPr id="0" name=""/>
        <dsp:cNvSpPr/>
      </dsp:nvSpPr>
      <dsp:spPr>
        <a:xfrm>
          <a:off x="0" y="2176422"/>
          <a:ext cx="4773168" cy="869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6C7F6-5D15-4D21-91E0-82DF25EFA975}">
      <dsp:nvSpPr>
        <dsp:cNvPr id="0" name=""/>
        <dsp:cNvSpPr/>
      </dsp:nvSpPr>
      <dsp:spPr>
        <a:xfrm>
          <a:off x="263139" y="2372145"/>
          <a:ext cx="478435" cy="478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9E545-AAD4-4F8F-8C61-045C9F6B1F54}">
      <dsp:nvSpPr>
        <dsp:cNvPr id="0" name=""/>
        <dsp:cNvSpPr/>
      </dsp:nvSpPr>
      <dsp:spPr>
        <a:xfrm>
          <a:off x="1004714" y="2176422"/>
          <a:ext cx="3768453" cy="8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63" tIns="92063" rIns="92063" bIns="920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Utilisé dans </a:t>
          </a:r>
          <a:r>
            <a:rPr lang="en-US" sz="1600" b="1" kern="1200"/>
            <a:t>NSX-T</a:t>
          </a:r>
          <a:r>
            <a:rPr lang="en-US" sz="1600" kern="1200"/>
            <a:t> pour connecter des VMs comme si elles étaient sur le même switch.</a:t>
          </a:r>
        </a:p>
      </dsp:txBody>
      <dsp:txXfrm>
        <a:off x="1004714" y="2176422"/>
        <a:ext cx="3768453" cy="869882"/>
      </dsp:txXfrm>
    </dsp:sp>
    <dsp:sp modelId="{37D2F710-5863-480B-ADEF-67AD0D08F980}">
      <dsp:nvSpPr>
        <dsp:cNvPr id="0" name=""/>
        <dsp:cNvSpPr/>
      </dsp:nvSpPr>
      <dsp:spPr>
        <a:xfrm>
          <a:off x="0" y="3263775"/>
          <a:ext cx="4773168" cy="8698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925E0-C7F5-4114-BF16-30BF9E73D116}">
      <dsp:nvSpPr>
        <dsp:cNvPr id="0" name=""/>
        <dsp:cNvSpPr/>
      </dsp:nvSpPr>
      <dsp:spPr>
        <a:xfrm>
          <a:off x="263139" y="3459498"/>
          <a:ext cx="478435" cy="4784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9CEE8-7701-43E7-9D6F-3A0E3481A80E}">
      <dsp:nvSpPr>
        <dsp:cNvPr id="0" name=""/>
        <dsp:cNvSpPr/>
      </dsp:nvSpPr>
      <dsp:spPr>
        <a:xfrm>
          <a:off x="1004714" y="3263775"/>
          <a:ext cx="3768453" cy="8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063" tIns="92063" rIns="92063" bIns="920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Capacité : jusqu’à </a:t>
          </a:r>
          <a:r>
            <a:rPr lang="en-US" sz="1600" b="1" kern="1200"/>
            <a:t>16 millions de réseaux isolés</a:t>
          </a:r>
          <a:r>
            <a:rPr lang="en-US" sz="1600" kern="1200"/>
            <a:t> (vs 4096 pour VLAN).</a:t>
          </a:r>
        </a:p>
      </dsp:txBody>
      <dsp:txXfrm>
        <a:off x="1004714" y="3263775"/>
        <a:ext cx="3768453" cy="86988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D57C2-B614-694A-AAC8-F260559A551D}">
      <dsp:nvSpPr>
        <dsp:cNvPr id="0" name=""/>
        <dsp:cNvSpPr/>
      </dsp:nvSpPr>
      <dsp:spPr>
        <a:xfrm>
          <a:off x="0" y="71495"/>
          <a:ext cx="4773168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GRE</a:t>
          </a:r>
          <a:r>
            <a:rPr lang="en-US" sz="2300" kern="1200"/>
            <a:t> : tunnel simple point à point → relie deux sites distants via Internet.</a:t>
          </a:r>
        </a:p>
      </dsp:txBody>
      <dsp:txXfrm>
        <a:off x="62808" y="134303"/>
        <a:ext cx="4647552" cy="1161018"/>
      </dsp:txXfrm>
    </dsp:sp>
    <dsp:sp modelId="{C4CE6CB1-A231-434F-BB60-A72562506CB8}">
      <dsp:nvSpPr>
        <dsp:cNvPr id="0" name=""/>
        <dsp:cNvSpPr/>
      </dsp:nvSpPr>
      <dsp:spPr>
        <a:xfrm>
          <a:off x="0" y="1424369"/>
          <a:ext cx="4773168" cy="128663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MPLS</a:t>
          </a:r>
          <a:r>
            <a:rPr lang="en-US" sz="2300" kern="1200"/>
            <a:t> : réseau à base de labels pour </a:t>
          </a:r>
          <a:r>
            <a:rPr lang="en-US" sz="2300" b="1" kern="1200"/>
            <a:t>accélérer et prioriser</a:t>
          </a:r>
          <a:r>
            <a:rPr lang="en-US" sz="2300" kern="1200"/>
            <a:t> le traitement des paquets.</a:t>
          </a:r>
        </a:p>
      </dsp:txBody>
      <dsp:txXfrm>
        <a:off x="62808" y="1487177"/>
        <a:ext cx="4647552" cy="1161018"/>
      </dsp:txXfrm>
    </dsp:sp>
    <dsp:sp modelId="{EBA92E51-C09E-D543-BA9B-8E096669367A}">
      <dsp:nvSpPr>
        <dsp:cNvPr id="0" name=""/>
        <dsp:cNvSpPr/>
      </dsp:nvSpPr>
      <dsp:spPr>
        <a:xfrm>
          <a:off x="0" y="2777244"/>
          <a:ext cx="4773168" cy="128663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Très utilisé par les opérateurs pour les clients multisites.</a:t>
          </a:r>
        </a:p>
      </dsp:txBody>
      <dsp:txXfrm>
        <a:off x="62808" y="2840052"/>
        <a:ext cx="4647552" cy="1161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6A0EB-4300-7B46-BA5D-0827200DA1E4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Technique :</a:t>
          </a:r>
          <a:r>
            <a:rPr lang="en-US" sz="2100" kern="1200"/>
            <a:t> utilisation de VLANs (VoIP, Data, Surveillance) pour distinguer les services</a:t>
          </a:r>
        </a:p>
      </dsp:txBody>
      <dsp:txXfrm>
        <a:off x="0" y="1969697"/>
        <a:ext cx="7886700" cy="1292334"/>
      </dsp:txXfrm>
    </dsp:sp>
    <dsp:sp modelId="{75F061C9-8AD7-4346-A5CE-7299C25124B3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Métaphore :</a:t>
          </a:r>
          <a:r>
            <a:rPr lang="en-US" sz="2100" kern="1200"/>
            <a:t> comme une autoroute avec des voies prioritaires : - les ambulances (VoIP) passent en premier, - les bus (vidéo) ont leur file dédiée, - les voitures (données classiques) attendent s’il le faut</a:t>
          </a:r>
        </a:p>
      </dsp:txBody>
      <dsp:txXfrm rot="10800000">
        <a:off x="0" y="1471"/>
        <a:ext cx="7886700" cy="129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0886E-75DA-46D6-9435-1DBBA14E75EB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CFA6A-05C2-42EA-86FA-349A0429C6C0}">
      <dsp:nvSpPr>
        <dsp:cNvPr id="0" name=""/>
        <dsp:cNvSpPr/>
      </dsp:nvSpPr>
      <dsp:spPr>
        <a:xfrm>
          <a:off x="16115" y="2291374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[PC] &lt;---&gt; [Tél IP] &lt;-- Port Access (VoIP + Data) --&gt; [Switch PoE]</a:t>
          </a:r>
        </a:p>
      </dsp:txBody>
      <dsp:txXfrm>
        <a:off x="16115" y="2291374"/>
        <a:ext cx="3611250" cy="720000"/>
      </dsp:txXfrm>
    </dsp:sp>
    <dsp:sp modelId="{A553FC4F-8C61-4601-81AC-11194391F7B1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73EDD-2AC4-4C69-BEDE-1BEF059850AB}">
      <dsp:nvSpPr>
        <dsp:cNvPr id="0" name=""/>
        <dsp:cNvSpPr/>
      </dsp:nvSpPr>
      <dsp:spPr>
        <a:xfrm>
          <a:off x="4259334" y="2291374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[Caméra IP] &lt;------------------- Port dédié VLAN Cam --&gt; [Switch PoE]</a:t>
          </a:r>
        </a:p>
      </dsp:txBody>
      <dsp:txXfrm>
        <a:off x="4259334" y="2291374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B8AFC-DEEF-4CCF-BC43-62F65B72F9F8}">
      <dsp:nvSpPr>
        <dsp:cNvPr id="0" name=""/>
        <dsp:cNvSpPr/>
      </dsp:nvSpPr>
      <dsp:spPr>
        <a:xfrm>
          <a:off x="530099" y="34925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88128-DA81-406F-913E-EFEA1BCEDD7D}">
      <dsp:nvSpPr>
        <dsp:cNvPr id="0" name=""/>
        <dsp:cNvSpPr/>
      </dsp:nvSpPr>
      <dsp:spPr>
        <a:xfrm>
          <a:off x="829912" y="64906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1EB18-A477-4F77-8990-D64C98B1F10D}">
      <dsp:nvSpPr>
        <dsp:cNvPr id="0" name=""/>
        <dsp:cNvSpPr/>
      </dsp:nvSpPr>
      <dsp:spPr>
        <a:xfrm>
          <a:off x="80381" y="21942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 </a:t>
          </a:r>
          <a:r>
            <a:rPr lang="en-US" sz="1200" b="1" kern="1200"/>
            <a:t>téléphone IP</a:t>
          </a:r>
          <a:r>
            <a:rPr lang="en-US" sz="1200" kern="1200"/>
            <a:t> intègre un switch Ethernet : le PC et le téléphone partagent un port via 2 VLANs (Data et VoIP)</a:t>
          </a:r>
        </a:p>
      </dsp:txBody>
      <dsp:txXfrm>
        <a:off x="80381" y="2194251"/>
        <a:ext cx="2306250" cy="720000"/>
      </dsp:txXfrm>
    </dsp:sp>
    <dsp:sp modelId="{1D242440-8327-44E5-BA4B-1AABAABEB005}">
      <dsp:nvSpPr>
        <dsp:cNvPr id="0" name=""/>
        <dsp:cNvSpPr/>
      </dsp:nvSpPr>
      <dsp:spPr>
        <a:xfrm>
          <a:off x="3239943" y="34925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ABF18-8EC6-446C-A7B0-A378479CD83D}">
      <dsp:nvSpPr>
        <dsp:cNvPr id="0" name=""/>
        <dsp:cNvSpPr/>
      </dsp:nvSpPr>
      <dsp:spPr>
        <a:xfrm>
          <a:off x="3539756" y="64906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F5380-236A-4A13-B172-1576DECB34B0}">
      <dsp:nvSpPr>
        <dsp:cNvPr id="0" name=""/>
        <dsp:cNvSpPr/>
      </dsp:nvSpPr>
      <dsp:spPr>
        <a:xfrm>
          <a:off x="2790224" y="21942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La </a:t>
          </a:r>
          <a:r>
            <a:rPr lang="en-US" sz="1200" b="1" kern="1200"/>
            <a:t>caméra IP</a:t>
          </a:r>
          <a:r>
            <a:rPr lang="en-US" sz="1200" kern="1200"/>
            <a:t> est connectée sur un port dédié (PoE), souvent dans un VLAN séparé (sécurité ou vidéosurveillance)</a:t>
          </a:r>
        </a:p>
      </dsp:txBody>
      <dsp:txXfrm>
        <a:off x="2790224" y="2194251"/>
        <a:ext cx="2306250" cy="720000"/>
      </dsp:txXfrm>
    </dsp:sp>
    <dsp:sp modelId="{D7F539F2-BF04-4AEF-9B66-5862F2A895A1}">
      <dsp:nvSpPr>
        <dsp:cNvPr id="0" name=""/>
        <dsp:cNvSpPr/>
      </dsp:nvSpPr>
      <dsp:spPr>
        <a:xfrm>
          <a:off x="5949787" y="34925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E1D1-ED6B-4675-8C1C-B23763820804}">
      <dsp:nvSpPr>
        <dsp:cNvPr id="0" name=""/>
        <dsp:cNvSpPr/>
      </dsp:nvSpPr>
      <dsp:spPr>
        <a:xfrm>
          <a:off x="6249600" y="649063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57C15-B085-4916-AB2C-193891617CB0}">
      <dsp:nvSpPr>
        <dsp:cNvPr id="0" name=""/>
        <dsp:cNvSpPr/>
      </dsp:nvSpPr>
      <dsp:spPr>
        <a:xfrm>
          <a:off x="5500068" y="21942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Remarque :</a:t>
          </a:r>
          <a:r>
            <a:rPr lang="en-US" sz="1200" kern="1200"/>
            <a:t> les trunks sont réservés aux liens inter-switch ou uplinks vers routeurs/contrôleurs</a:t>
          </a:r>
        </a:p>
      </dsp:txBody>
      <dsp:txXfrm>
        <a:off x="5500068" y="2194251"/>
        <a:ext cx="23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ED8D6-2E6D-3C43-95FD-CBE7F0207055}">
      <dsp:nvSpPr>
        <dsp:cNvPr id="0" name=""/>
        <dsp:cNvSpPr/>
      </dsp:nvSpPr>
      <dsp:spPr>
        <a:xfrm>
          <a:off x="0" y="0"/>
          <a:ext cx="6703694" cy="979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VLAN 30 : réservé à la vidéosurveillance</a:t>
          </a:r>
        </a:p>
      </dsp:txBody>
      <dsp:txXfrm>
        <a:off x="28675" y="28675"/>
        <a:ext cx="5647223" cy="921700"/>
      </dsp:txXfrm>
    </dsp:sp>
    <dsp:sp modelId="{10951276-157A-9F4D-B884-57FE61419FFF}">
      <dsp:nvSpPr>
        <dsp:cNvPr id="0" name=""/>
        <dsp:cNvSpPr/>
      </dsp:nvSpPr>
      <dsp:spPr>
        <a:xfrm>
          <a:off x="591502" y="1142226"/>
          <a:ext cx="6703694" cy="979050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 port alimente uniquement une caméra IP</a:t>
          </a:r>
        </a:p>
      </dsp:txBody>
      <dsp:txXfrm>
        <a:off x="620177" y="1170901"/>
        <a:ext cx="5418459" cy="921700"/>
      </dsp:txXfrm>
    </dsp:sp>
    <dsp:sp modelId="{E68A93C9-5102-7048-A3E3-DEA54C25EA8D}">
      <dsp:nvSpPr>
        <dsp:cNvPr id="0" name=""/>
        <dsp:cNvSpPr/>
      </dsp:nvSpPr>
      <dsp:spPr>
        <a:xfrm>
          <a:off x="1183005" y="2284452"/>
          <a:ext cx="6703694" cy="979050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Généralement couplé à une stratégie QoS ou ACL spécifique sur le réseau</a:t>
          </a:r>
        </a:p>
      </dsp:txBody>
      <dsp:txXfrm>
        <a:off x="1211680" y="2313127"/>
        <a:ext cx="5418459" cy="921700"/>
      </dsp:txXfrm>
    </dsp:sp>
    <dsp:sp modelId="{2A6E59B3-DFC7-CF4A-8BDD-7570598C8852}">
      <dsp:nvSpPr>
        <dsp:cNvPr id="0" name=""/>
        <dsp:cNvSpPr/>
      </dsp:nvSpPr>
      <dsp:spPr>
        <a:xfrm>
          <a:off x="6067311" y="742446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210497" y="742446"/>
        <a:ext cx="350011" cy="478878"/>
      </dsp:txXfrm>
    </dsp:sp>
    <dsp:sp modelId="{CC65BE39-DA36-9944-B2F6-452A8CE5FCF0}">
      <dsp:nvSpPr>
        <dsp:cNvPr id="0" name=""/>
        <dsp:cNvSpPr/>
      </dsp:nvSpPr>
      <dsp:spPr>
        <a:xfrm>
          <a:off x="6658814" y="1878145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02000" y="1878145"/>
        <a:ext cx="350011" cy="478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E503-A3D1-AC4B-9380-557DB873D7B0}">
      <dsp:nvSpPr>
        <dsp:cNvPr id="0" name=""/>
        <dsp:cNvSpPr/>
      </dsp:nvSpPr>
      <dsp:spPr>
        <a:xfrm>
          <a:off x="950" y="92008"/>
          <a:ext cx="3705680" cy="22234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STP</a:t>
          </a:r>
          <a:r>
            <a:rPr lang="en-US" sz="1900" kern="1200"/>
            <a:t> est un protocole qui empêche les boucles de commutation dans un réseau Ethernet.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Sans STP, une boucle physique provoque une tempête de broadcast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 switch attend que STP stabilise la topologie avant d’activer un port (jusqu’à 30 secondes !)</a:t>
          </a:r>
        </a:p>
      </dsp:txBody>
      <dsp:txXfrm>
        <a:off x="950" y="92008"/>
        <a:ext cx="3705680" cy="2223408"/>
      </dsp:txXfrm>
    </dsp:sp>
    <dsp:sp modelId="{456D35DB-A9A6-DE42-996D-4ED0386B0FE0}">
      <dsp:nvSpPr>
        <dsp:cNvPr id="0" name=""/>
        <dsp:cNvSpPr/>
      </dsp:nvSpPr>
      <dsp:spPr>
        <a:xfrm>
          <a:off x="4077199" y="92008"/>
          <a:ext cx="3705680" cy="22234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Problème :</a:t>
          </a:r>
          <a:r>
            <a:rPr lang="en-US" sz="1900" kern="1200"/>
            <a:t> trop long pour un poste client ou un téléphone VoIP</a:t>
          </a:r>
        </a:p>
      </dsp:txBody>
      <dsp:txXfrm>
        <a:off x="4077199" y="92008"/>
        <a:ext cx="3705680" cy="2223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2B18C-6AD3-8541-A9C4-A1FA9712410B}">
      <dsp:nvSpPr>
        <dsp:cNvPr id="0" name=""/>
        <dsp:cNvSpPr/>
      </dsp:nvSpPr>
      <dsp:spPr>
        <a:xfrm>
          <a:off x="0" y="23548"/>
          <a:ext cx="5098904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Boucle de commutation</a:t>
          </a:r>
          <a:r>
            <a:rPr lang="en-US" sz="1700" kern="1200"/>
            <a:t> : se produit quand deux ports forment un chemin redondant non contrôlé entre switches</a:t>
          </a:r>
        </a:p>
      </dsp:txBody>
      <dsp:txXfrm>
        <a:off x="45635" y="69183"/>
        <a:ext cx="5007634" cy="843560"/>
      </dsp:txXfrm>
    </dsp:sp>
    <dsp:sp modelId="{ABDC84B7-A70C-864F-B772-72802C6BEFFE}">
      <dsp:nvSpPr>
        <dsp:cNvPr id="0" name=""/>
        <dsp:cNvSpPr/>
      </dsp:nvSpPr>
      <dsp:spPr>
        <a:xfrm>
          <a:off x="0" y="958379"/>
          <a:ext cx="5098904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Les trames de type </a:t>
          </a:r>
          <a:r>
            <a:rPr lang="en-US" sz="1300" b="1" kern="1200"/>
            <a:t>broadcast</a:t>
          </a:r>
          <a:r>
            <a:rPr lang="en-US" sz="1300" kern="1200"/>
            <a:t> sont inondées sur tous les ports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Dans une boucle, elles circulent </a:t>
          </a:r>
          <a:r>
            <a:rPr lang="en-US" sz="1300" b="1" kern="1200"/>
            <a:t>à l’infini</a:t>
          </a:r>
          <a:r>
            <a:rPr lang="en-US" sz="1300" kern="1200"/>
            <a:t>, saturant les liens et les CPUs des équipements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Résultat : effondrement du réseau (tempête de broadcast)</a:t>
          </a:r>
        </a:p>
      </dsp:txBody>
      <dsp:txXfrm>
        <a:off x="0" y="958379"/>
        <a:ext cx="5098904" cy="862155"/>
      </dsp:txXfrm>
    </dsp:sp>
    <dsp:sp modelId="{EBD35284-1096-0747-A34B-C38DE6BAAF9D}">
      <dsp:nvSpPr>
        <dsp:cNvPr id="0" name=""/>
        <dsp:cNvSpPr/>
      </dsp:nvSpPr>
      <dsp:spPr>
        <a:xfrm>
          <a:off x="0" y="1820534"/>
          <a:ext cx="5098904" cy="93483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STP</a:t>
          </a:r>
          <a:r>
            <a:rPr lang="en-US" sz="1700" kern="1200"/>
            <a:t> permet de bloquer dynamiquement un lien pour casser la boucle</a:t>
          </a:r>
        </a:p>
      </dsp:txBody>
      <dsp:txXfrm>
        <a:off x="45635" y="1866169"/>
        <a:ext cx="5007634" cy="843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B3A50-B920-6345-88C7-CAA9C2FC147D}">
      <dsp:nvSpPr>
        <dsp:cNvPr id="0" name=""/>
        <dsp:cNvSpPr/>
      </dsp:nvSpPr>
      <dsp:spPr>
        <a:xfrm>
          <a:off x="0" y="47437"/>
          <a:ext cx="4040626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 broadcasts sont indispensables à certains protocoles, en particulier au niveau 2 et 3 :</a:t>
          </a:r>
        </a:p>
      </dsp:txBody>
      <dsp:txXfrm>
        <a:off x="51003" y="98440"/>
        <a:ext cx="3938620" cy="942803"/>
      </dsp:txXfrm>
    </dsp:sp>
    <dsp:sp modelId="{9134F91A-022B-6A41-8DF0-FCD0415F369A}">
      <dsp:nvSpPr>
        <dsp:cNvPr id="0" name=""/>
        <dsp:cNvSpPr/>
      </dsp:nvSpPr>
      <dsp:spPr>
        <a:xfrm>
          <a:off x="0" y="1092247"/>
          <a:ext cx="4040626" cy="212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ARP</a:t>
          </a:r>
          <a:r>
            <a:rPr lang="en-US" sz="1500" kern="1200"/>
            <a:t> : résolution des adresses IP en adresses MAC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DHCP Discover / Request</a:t>
          </a:r>
          <a:r>
            <a:rPr lang="en-US" sz="1500" kern="1200"/>
            <a:t> : recherche de serveur d’adresses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Routing Information Protocol (RIPv1)</a:t>
          </a:r>
          <a:r>
            <a:rPr lang="en-US" sz="1500" kern="1200"/>
            <a:t> : envois périodiques de tables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NetBIOS/SMB</a:t>
          </a:r>
          <a:r>
            <a:rPr lang="en-US" sz="1500" kern="1200"/>
            <a:t> : découverte de services Windows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CDP/LLDP</a:t>
          </a:r>
          <a:r>
            <a:rPr lang="en-US" sz="1500" kern="1200"/>
            <a:t> (si configurés en mode écoute large)</a:t>
          </a:r>
        </a:p>
      </dsp:txBody>
      <dsp:txXfrm>
        <a:off x="0" y="1092247"/>
        <a:ext cx="4040626" cy="212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0"/>
            <a:ext cx="9169464" cy="51510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2"/>
            <a:ext cx="8829202" cy="515105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51510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2"/>
            <a:ext cx="9175185" cy="515105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363251" y="-646368"/>
            <a:ext cx="5146448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890229" y="816787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925" y="614238"/>
            <a:ext cx="5036024" cy="2384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INFAL 222 - Jour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67582"/>
            <a:ext cx="9163282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CONFIG EXEMPLE : suite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/>
            <a:r>
              <a:t>VLAN 10 : données utilisateur</a:t>
            </a:r>
          </a:p>
          <a:p>
            <a:pPr lvl="0"/>
            <a:r>
              <a:t>VLAN 20 : téléphonie IP (Cisco CallManager, etc.)</a:t>
            </a:r>
          </a:p>
          <a:p>
            <a:pPr lvl="0"/>
            <a:r>
              <a:t>Le téléphone sépare les trames et applique les bons tags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CONFIG EXEMPLE : Caméra IP sur VLAN dédié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>
                <a:latin typeface="Courier"/>
              </a:rPr>
              <a:t>interface FastEthernet0/2
 description Caméra IP - VLAN Vidéosurveillance
 switchport access vlan 30
 switchport mode access
 spanning-tree portfast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CONFIG EXEMPLE : suite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2D98C-9CA0-87E8-4F9E-63963D5FE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05548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607423"/>
            <a:ext cx="7629757" cy="116586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600"/>
              <a:t>CONTEXTE : Spanning Tree Protocol (STP)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23FCA4-4F10-6DDB-3919-B6457E2B3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36714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SPANNING-TREE PORTFAST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/>
              <a:t>portfast</a:t>
            </a:r>
            <a:r>
              <a:t> : active immédiatement un port access sans attendre le calcul STP</a:t>
            </a:r>
          </a:p>
          <a:p>
            <a:pPr lvl="0"/>
            <a:r>
              <a:t>Utilisation : ports connectés à des hôtes finaux (PC, téléphones, caméras)</a:t>
            </a:r>
          </a:p>
          <a:p>
            <a:pPr lvl="0"/>
            <a:r>
              <a:t>Interdit sur des ports trunk/interconnexion (risque de boucle !)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/>
              <a:t>BONNES PRATIQUES</a:t>
            </a:r>
          </a:p>
        </p:txBody>
      </p:sp>
      <p:pic>
        <p:nvPicPr>
          <p:cNvPr id="7" name="Picture 6" descr="Worm's-eye view of a large tree">
            <a:extLst>
              <a:ext uri="{FF2B5EF4-FFF2-40B4-BE49-F238E27FC236}">
                <a16:creationId xmlns:a16="http://schemas.microsoft.com/office/drawing/2014/main" id="{4239109E-762C-295E-0E55-2270CCE2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2" r="42463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1807372"/>
            <a:ext cx="5098904" cy="2778913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1500">
                <a:latin typeface="Courier"/>
              </a:rPr>
              <a:t>interface range FastEthernet0/1 - 24
 spanning-tree portfast
 spanning-tree bpduguard enable</a:t>
            </a:r>
          </a:p>
          <a:p>
            <a:pPr lvl="0"/>
            <a:r>
              <a:rPr lang="en-US" sz="1500" b="1"/>
              <a:t>bpduguard</a:t>
            </a:r>
            <a:r>
              <a:rPr lang="en-US" sz="1500"/>
              <a:t> protège contre une erreur de câblage (ex. : si un switch est branché sur un port portfast)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/>
              <a:t>BOUCLES DE COMMUTATION ET BROADCAST STORM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5CA42-40DB-0331-8F27-D7AA2C35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79" r="28176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33E79-BDC7-8C8A-A8A1-8E67EBCA5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796067"/>
              </p:ext>
            </p:extLst>
          </p:nvPr>
        </p:nvGraphicFramePr>
        <p:xfrm>
          <a:off x="3415300" y="1807372"/>
          <a:ext cx="5098904" cy="277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4040626" cy="99417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800"/>
              <a:t>PROTOCOLES UTILISANT LE BROADCAST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5CCDA-0B81-619D-5490-78203816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75" r="7877" b="-2"/>
          <a:stretch/>
        </p:blipFill>
        <p:spPr>
          <a:xfrm>
            <a:off x="4965970" y="971562"/>
            <a:ext cx="4178030" cy="4171938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242110"/>
            <a:ext cx="409575" cy="409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440637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01E049-A0C4-0F36-90ED-854A8527B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92960"/>
              </p:ext>
            </p:extLst>
          </p:nvPr>
        </p:nvGraphicFramePr>
        <p:xfrm>
          <a:off x="628650" y="1369218"/>
          <a:ext cx="4040626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2300">
                <a:solidFill>
                  <a:srgbClr val="FFFFFF"/>
                </a:solidFill>
              </a:rPr>
              <a:t>RAPPEL : Fonctionnement de ARP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699C48-C3FD-8E15-94F0-1A06713C9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83992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EXEMPLE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05B0A-DAE6-A58D-A565-6A0A922B0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41055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0"/>
            <a:ext cx="9169464" cy="51510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2"/>
            <a:ext cx="8829202" cy="515105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51510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2"/>
            <a:ext cx="9175185" cy="515105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363251" y="-646368"/>
            <a:ext cx="5146448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890229" y="816787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925" y="614238"/>
            <a:ext cx="5036024" cy="2384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réseau convergente, SDN et résilience distribuée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67582"/>
            <a:ext cx="9163282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BÉNÉFICES DE LA CONVERGENCE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3AAD976-4A5C-5C02-B985-2B6D37103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6824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INTRODUCTION : Software Defined Networking (SDN)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F069E0-272A-8FEB-249C-9E0F8A888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667512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Contexte d’émergence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CF0044-3234-5C8D-6C91-0D69B000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44727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192024"/>
            <a:ext cx="7879842" cy="761238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t>PRÉREQUIS : Mise en place du SDN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225876"/>
            <a:ext cx="78386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153632"/>
            <a:ext cx="1405092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2683C-B69C-9084-D282-25D9E3206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16972"/>
              </p:ext>
            </p:extLst>
          </p:nvPr>
        </p:nvGraphicFramePr>
        <p:xfrm>
          <a:off x="628650" y="1444699"/>
          <a:ext cx="7886700" cy="326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635700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924930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Réponse : Non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615660"/>
            <a:ext cx="3943349" cy="366701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t>Il faut d’abord : 1. </a:t>
            </a:r>
            <a:r>
              <a:rPr b="1"/>
              <a:t>Accéder à chaque équipement individuellement</a:t>
            </a:r>
            <a:r>
              <a:t> 2. </a:t>
            </a:r>
            <a:r>
              <a:rPr b="1"/>
              <a:t>Appliquer une configuration minimale (masterisation)</a:t>
            </a:r>
            <a:r>
              <a:t> 3. </a:t>
            </a:r>
            <a:r>
              <a:rPr b="1"/>
              <a:t>Assurer leur connectivité au contrôleur SDN (IP, VLAN, routage, sécurité)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>
                <a:solidFill>
                  <a:srgbClr val="FFFFFF"/>
                </a:solidFill>
              </a:rPr>
              <a:t>EXEMPLE DE MASTERISATION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/>
              <a:t>Objectif : préparer chaque équipement pour être piloté à distance.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900">
                <a:latin typeface="Courier"/>
              </a:rPr>
              <a:t>- Configuration IP fixe sur interface de gestion
- Ajout d'une route par défaut ou passerelle
- Activation du protocole de gestion (SSH, API REST,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635700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924930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EXEMPLE CISCO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615660"/>
            <a:ext cx="3943349" cy="3667012"/>
          </a:xfrm>
        </p:spPr>
        <p:txBody>
          <a:bodyPr anchor="t">
            <a:normAutofit/>
          </a:bodyPr>
          <a:lstStyle/>
          <a:p>
            <a:pPr lvl="0" indent="0">
              <a:lnSpc>
                <a:spcPct val="90000"/>
              </a:lnSpc>
              <a:buNone/>
            </a:pPr>
            <a:r>
              <a:rPr lang="en-US" sz="1700">
                <a:latin typeface="Courier"/>
              </a:rPr>
              <a:t>interface vlan 1
 ip address 192.168.100.10 255.255.255.0
!
ip default-gateway 192.168.100.1
ip ssh version 2
username admin secret cisco123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/>
              <a:t>Cette base permet au contrôleur ou à un script de prendre la main à distance.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PRISE DE CONTRÔLE VIA API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Une fois l’équipement accessible : - Le contrôleur SDN ou un outil d’automatisation peut </a:t>
            </a:r>
            <a:r>
              <a:rPr b="1"/>
              <a:t>pousser des configurations</a:t>
            </a:r>
            <a:r>
              <a:t>. - Cela passe souvent par des </a:t>
            </a:r>
            <a:r>
              <a:rPr b="1"/>
              <a:t>API REST</a:t>
            </a:r>
            <a:r>
              <a:t> utilisant </a:t>
            </a:r>
            <a:r>
              <a:rPr b="1"/>
              <a:t>JSON</a:t>
            </a:r>
            <a: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635700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924930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EXEMPLE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615660"/>
            <a:ext cx="3943349" cy="3667012"/>
          </a:xfrm>
        </p:spPr>
        <p:txBody>
          <a:bodyPr anchor="t">
            <a:normAutofit/>
          </a:bodyPr>
          <a:lstStyle/>
          <a:p>
            <a:pPr lvl="0" indent="0">
              <a:lnSpc>
                <a:spcPct val="90000"/>
              </a:lnSpc>
              <a:buNone/>
            </a:pPr>
            <a:r>
              <a:rPr lang="en-US" sz="2000">
                <a:latin typeface="Courier"/>
              </a:rPr>
              <a:t>POST /api/node/mo/uni/tn-Prod/app-Web.json
{
  "fvAp": {
    "attributes": {
      "name": "WebApp"
    }...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000"/>
              <a:t>Ici, le contrôleur configure dynamiquement un tenant ou une politique réseau (Cisco ACI, par ex).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0EC30-D13F-9BCC-6E61-6772A61C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31" b="1"/>
          <a:stretch/>
        </p:blipFill>
        <p:spPr>
          <a:xfrm>
            <a:off x="643713" y="873831"/>
            <a:ext cx="3196002" cy="326350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305990"/>
            <a:ext cx="2240924" cy="2240924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333204"/>
            <a:ext cx="4291113" cy="994172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100"/>
              <a:t>Contrôle des switches via SDN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3DDD73-7A78-9981-E0C5-CA2B3A07E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03818"/>
              </p:ext>
            </p:extLst>
          </p:nvPr>
        </p:nvGraphicFramePr>
        <p:xfrm>
          <a:off x="4370286" y="1428579"/>
          <a:ext cx="4291113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0"/>
            <a:ext cx="9169464" cy="51510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2"/>
            <a:ext cx="8829202" cy="515105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51510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2"/>
            <a:ext cx="9175185" cy="515105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363251" y="-646368"/>
            <a:ext cx="5146448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890229" y="816787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925" y="614238"/>
            <a:ext cx="5036024" cy="2384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réseau d’entreprise convergente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67582"/>
            <a:ext cx="9163282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047" y="3720720"/>
            <a:ext cx="5291920" cy="8085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Jour 1 - INFAL 222 - Réseaux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étendus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Contrôle des routeurs via SDN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1CA931C-CA29-44AE-0A7C-37A4B5296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69940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Supervision des services par le SDN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66133E-01BF-EC34-CAD1-7D1A58483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798324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 err="1">
                <a:solidFill>
                  <a:srgbClr val="FFFFFF"/>
                </a:solidFill>
              </a:rPr>
              <a:t>Centralisé</a:t>
            </a:r>
            <a:r>
              <a:rPr lang="en-US" sz="3000" dirty="0">
                <a:solidFill>
                  <a:srgbClr val="FFFFFF"/>
                </a:solidFill>
              </a:rPr>
              <a:t> vs </a:t>
            </a:r>
            <a:r>
              <a:rPr lang="en-US" sz="3000" dirty="0" err="1">
                <a:solidFill>
                  <a:srgbClr val="FFFFFF"/>
                </a:solidFill>
              </a:rPr>
              <a:t>Distribué</a:t>
            </a:r>
            <a:endParaRPr lang="en-US" sz="3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85239"/>
              </p:ext>
            </p:extLst>
          </p:nvPr>
        </p:nvGraphicFramePr>
        <p:xfrm>
          <a:off x="483042" y="1646135"/>
          <a:ext cx="8195872" cy="302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06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Modèle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Description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Exemples concrets</a:t>
                      </a:r>
                    </a:p>
                  </a:txBody>
                  <a:tcPr marL="96833" marR="96833" marT="48417" marB="484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56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1"/>
                        <a:t>Centralisé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Une seule entité prend les décisions (contrôle, configuration, routage)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- Contrôleur SDN unique- Serveur DHCP central- Réseau d’entreprise classique</a:t>
                      </a:r>
                    </a:p>
                  </a:txBody>
                  <a:tcPr marL="96833" marR="96833" marT="48417" marB="484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56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1"/>
                        <a:t>Distribué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L’intelligence est répartie entre plusieurs nœuds, chacun autonome</a:t>
                      </a:r>
                    </a:p>
                  </a:txBody>
                  <a:tcPr marL="96833" marR="96833" marT="48417" marB="48417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/>
                        <a:t>- Routage BGP entre FAI- DNS hiérarchique- Systèmes de microservices</a:t>
                      </a:r>
                    </a:p>
                  </a:txBody>
                  <a:tcPr marL="96833" marR="96833" marT="48417" marB="484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POURQUOI DISTRIBUER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E2395-9B53-5980-FE41-4F95F634E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71292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>
                <a:solidFill>
                  <a:srgbClr val="FFFFFF"/>
                </a:solidFill>
              </a:rPr>
              <a:t>POURQUOI DISTRIBUER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50E03-AD26-6DFD-B88E-BE70AF648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125473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Exemple technique : DNS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BAE19-0C8C-A75B-20B3-CD7427DA6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44953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</a:rPr>
              <a:t>Réseaux </a:t>
            </a:r>
            <a:r>
              <a:rPr lang="en-US" sz="3000" dirty="0" err="1">
                <a:solidFill>
                  <a:srgbClr val="FFFFFF"/>
                </a:solidFill>
              </a:rPr>
              <a:t>maillés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86EF5-A276-4B5C-51EC-AD0595C55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31537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</a:rPr>
              <a:t>Réseaux </a:t>
            </a:r>
            <a:r>
              <a:rPr lang="en-US" sz="3000" dirty="0" err="1">
                <a:solidFill>
                  <a:srgbClr val="FFFFFF"/>
                </a:solidFill>
              </a:rPr>
              <a:t>maillés</a:t>
            </a:r>
            <a:endParaRPr lang="en-US" sz="3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D53F38-BC8F-E05B-B868-AFA1522D4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29867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 err="1">
                <a:solidFill>
                  <a:srgbClr val="FFFFFF"/>
                </a:solidFill>
              </a:rPr>
              <a:t>Résilience</a:t>
            </a:r>
            <a:r>
              <a:rPr lang="en-US" sz="3000" dirty="0">
                <a:solidFill>
                  <a:srgbClr val="FFFFFF"/>
                </a:solidFill>
              </a:rPr>
              <a:t> réseau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0339D-1308-4F18-FAE9-CE1A7B3E3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720957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Résilience réseau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/>
            <a:r>
              <a:rPr lang="en-US" sz="2200"/>
              <a:t>Load-balancing entre services </a:t>
            </a:r>
            <a:r>
              <a:rPr lang="en-US" sz="2200" err="1"/>
              <a:t>ou</a:t>
            </a:r>
            <a:r>
              <a:rPr lang="en-US" sz="2200"/>
              <a:t> </a:t>
            </a:r>
            <a:r>
              <a:rPr lang="en-US" sz="2200" err="1"/>
              <a:t>accès</a:t>
            </a:r>
            <a:r>
              <a:rPr lang="en-US" sz="2200"/>
              <a:t> WAN</a:t>
            </a:r>
          </a:p>
          <a:p>
            <a:pPr lvl="0"/>
            <a:r>
              <a:rPr lang="en-US" sz="2200" err="1"/>
              <a:t>Réplication</a:t>
            </a:r>
            <a:r>
              <a:rPr lang="en-US" sz="2200"/>
              <a:t> des services </a:t>
            </a:r>
            <a:r>
              <a:rPr lang="en-US" sz="2200" err="1"/>
              <a:t>ou</a:t>
            </a:r>
            <a:r>
              <a:rPr lang="en-US" sz="2200"/>
              <a:t> données sur </a:t>
            </a:r>
            <a:r>
              <a:rPr lang="en-US" sz="2200" err="1"/>
              <a:t>plusieurs</a:t>
            </a:r>
            <a:r>
              <a:rPr lang="en-US" sz="2200"/>
              <a:t> sites (cloud </a:t>
            </a:r>
            <a:r>
              <a:rPr lang="en-US" sz="2200" err="1"/>
              <a:t>hybride</a:t>
            </a:r>
            <a:r>
              <a:rPr lang="en-US" sz="2200"/>
              <a:t>, edge)</a:t>
            </a:r>
          </a:p>
          <a:p>
            <a:pPr marL="0" lvl="0" indent="0">
              <a:buNone/>
            </a:pPr>
            <a:r>
              <a:rPr lang="en-US" sz="2200" b="1" err="1"/>
              <a:t>Exemples</a:t>
            </a:r>
            <a:r>
              <a:rPr lang="en-US" sz="2200" b="1"/>
              <a:t> :</a:t>
            </a:r>
            <a:r>
              <a:rPr lang="en-US" sz="2200"/>
              <a:t> </a:t>
            </a:r>
          </a:p>
          <a:p>
            <a:pPr marL="0" lvl="0" indent="0">
              <a:buNone/>
            </a:pPr>
            <a:r>
              <a:rPr lang="en-US" sz="2200"/>
              <a:t>- Dans un campus, </a:t>
            </a:r>
            <a:r>
              <a:rPr lang="en-US" sz="2200" err="1"/>
              <a:t>si</a:t>
            </a:r>
            <a:r>
              <a:rPr lang="en-US" sz="2200"/>
              <a:t> un switch de distribution </a:t>
            </a:r>
            <a:r>
              <a:rPr lang="en-US" sz="2200" err="1"/>
              <a:t>tombe</a:t>
            </a:r>
            <a:r>
              <a:rPr lang="en-US" sz="2200"/>
              <a:t>, le second </a:t>
            </a:r>
            <a:r>
              <a:rPr lang="en-US" sz="2200" err="1"/>
              <a:t>prend</a:t>
            </a:r>
            <a:r>
              <a:rPr lang="en-US" sz="2200"/>
              <a:t> le </a:t>
            </a:r>
            <a:r>
              <a:rPr lang="en-US" sz="2200" err="1"/>
              <a:t>relais</a:t>
            </a:r>
            <a:r>
              <a:rPr lang="en-US" sz="2200"/>
              <a:t> </a:t>
            </a:r>
          </a:p>
          <a:p>
            <a:pPr marL="0" lvl="0" indent="0">
              <a:buNone/>
            </a:pPr>
            <a:r>
              <a:rPr lang="en-US" sz="2200"/>
              <a:t>- Dans un réseau </a:t>
            </a:r>
            <a:r>
              <a:rPr lang="en-US" sz="2200" err="1"/>
              <a:t>d’entreprise</a:t>
            </a:r>
            <a:r>
              <a:rPr lang="en-US" sz="2200"/>
              <a:t> multi-sites, un tunnel VPN de secours </a:t>
            </a:r>
            <a:r>
              <a:rPr lang="en-US" sz="2200" err="1"/>
              <a:t>est</a:t>
            </a:r>
            <a:r>
              <a:rPr lang="en-US" sz="2200"/>
              <a:t> </a:t>
            </a:r>
            <a:r>
              <a:rPr lang="en-US" sz="2200" err="1"/>
              <a:t>activé</a:t>
            </a:r>
            <a:r>
              <a:rPr lang="en-US" sz="2200"/>
              <a:t> </a:t>
            </a:r>
            <a:r>
              <a:rPr lang="en-US" sz="2200" err="1"/>
              <a:t>si</a:t>
            </a:r>
            <a:r>
              <a:rPr lang="en-US" sz="2200"/>
              <a:t> le principal </a:t>
            </a:r>
            <a:r>
              <a:rPr lang="en-US" sz="2200" err="1"/>
              <a:t>tombe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8A7FD-7943-8159-426D-4E25FF4C3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Objectifs du jour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76C87-CBB5-AA51-001B-D6AC9110E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67123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Transition vers QoS (Jour 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ABCA9-90D0-8A86-9C02-AD60B01C6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25845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22" y="437508"/>
            <a:ext cx="5370268" cy="3123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Annexe – Approfondissement sur le routage et l’encapsulation dans le SDN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437508"/>
            <a:ext cx="104279" cy="104280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609480"/>
            <a:ext cx="68353" cy="68353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777799"/>
            <a:ext cx="95785" cy="95786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2627274"/>
            <a:ext cx="0" cy="2509567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4227510"/>
            <a:ext cx="113652" cy="113652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4572569"/>
            <a:ext cx="81469" cy="81469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4678521"/>
            <a:ext cx="71819" cy="71820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51435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630936"/>
            <a:ext cx="3847200" cy="4005072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r>
              <a:rPr lang="en-US" sz="3600">
                <a:solidFill>
                  <a:schemeClr val="bg1"/>
                </a:solidFill>
              </a:rPr>
              <a:t>🧭 Qu’est-ce qu’un protocole de routage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630935"/>
            <a:ext cx="3363402" cy="400507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400">
                <a:solidFill>
                  <a:schemeClr val="tx2"/>
                </a:solidFill>
              </a:rPr>
              <a:t>Un protocole de routage permet à un routeur de </a:t>
            </a:r>
            <a:r>
              <a:rPr lang="en-US" sz="1400" b="1">
                <a:solidFill>
                  <a:schemeClr val="tx2"/>
                </a:solidFill>
              </a:rPr>
              <a:t>décider par quel chemin</a:t>
            </a:r>
            <a:r>
              <a:rPr lang="en-US" sz="1400">
                <a:solidFill>
                  <a:schemeClr val="tx2"/>
                </a:solidFill>
              </a:rPr>
              <a:t> envoyer les paquets IP vers une destination donnée. Le SDN supervise ces choix automatiquement, selon des politiques métier.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822960"/>
            <a:ext cx="2847230" cy="349965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600"/>
              <a:t>📡 OSPF expliqué simplement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4459466"/>
            <a:ext cx="9082028" cy="394335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440871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8DD4C-6279-A4E9-9EAD-78074E79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830978"/>
              </p:ext>
            </p:extLst>
          </p:nvPr>
        </p:nvGraphicFramePr>
        <p:xfrm>
          <a:off x="4073652" y="760614"/>
          <a:ext cx="4438638" cy="373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822960"/>
            <a:ext cx="2847230" cy="349965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600"/>
              <a:t>🌍 BGP : le GPS de l’Internet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4459466"/>
            <a:ext cx="9082028" cy="394335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440871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11296-D966-04EE-006A-3F163ABA5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66986"/>
              </p:ext>
            </p:extLst>
          </p:nvPr>
        </p:nvGraphicFramePr>
        <p:xfrm>
          <a:off x="4073652" y="760614"/>
          <a:ext cx="4438638" cy="373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2018211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/>
              <a:t>🔄 VLAN – Segmenter un réseau local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3311434"/>
            <a:ext cx="8986749" cy="1565846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440871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097279"/>
            <a:ext cx="4156790" cy="3225335"/>
          </a:xfrm>
        </p:spPr>
        <p:txBody>
          <a:bodyPr anchor="t">
            <a:normAutofit/>
          </a:bodyPr>
          <a:lstStyle/>
          <a:p>
            <a:pPr lvl="0"/>
            <a:r>
              <a:rPr lang="en-US" sz="1700"/>
              <a:t>Permet de </a:t>
            </a:r>
            <a:r>
              <a:rPr lang="en-US" sz="1700" b="1"/>
              <a:t>séparer logiquement les machines</a:t>
            </a:r>
            <a:r>
              <a:rPr lang="en-US" sz="1700"/>
              <a:t> sur un même câble.</a:t>
            </a:r>
          </a:p>
          <a:p>
            <a:pPr lvl="0"/>
            <a:r>
              <a:rPr lang="en-US" sz="1700"/>
              <a:t>Exemple : RH et Compta dans des VLANs distincts → communication impossible sans routage.</a:t>
            </a:r>
          </a:p>
          <a:p>
            <a:pPr lvl="0"/>
            <a:r>
              <a:rPr lang="en-US" sz="1700"/>
              <a:t>Limité à </a:t>
            </a:r>
            <a:r>
              <a:rPr lang="en-US" sz="1700" b="1"/>
              <a:t>4096 VLANs</a:t>
            </a:r>
            <a:r>
              <a:rPr lang="en-US" sz="170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/>
              <a:t>📦 VXLAN – Transporter des VLANs sur 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11146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50A8A-C459-9F07-B22D-CD50AEA15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38738"/>
              </p:ext>
            </p:extLst>
          </p:nvPr>
        </p:nvGraphicFramePr>
        <p:xfrm>
          <a:off x="3977640" y="507492"/>
          <a:ext cx="4773168" cy="4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/>
              <a:t>🌀 GRE et MPLS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11146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D62FF-96C9-936F-37C9-9796287D8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76697"/>
              </p:ext>
            </p:extLst>
          </p:nvPr>
        </p:nvGraphicFramePr>
        <p:xfrm>
          <a:off x="3977640" y="507492"/>
          <a:ext cx="4773168" cy="4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39CAFA-8E68-7484-7FBF-308C39E2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DÉFINITION : convergence réseau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3A318-9B94-9DEF-5BA8-0FD0D94A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68810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755337-F810-B3FC-CC47-CA174633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51435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DÉFINITION : suite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047E4-9DFD-FF0B-DA2E-53E76072D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536782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EXEMPLE : Ports réseau et convergence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F3929AF-62BB-E8D1-8F90-737012E50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3198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EXEMPLE : suite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1AB98-3326-121D-AC80-01EEE4978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768561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CONFIG EXEMPLE : VoIP + Data sur un port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>
                <a:latin typeface="Courier"/>
              </a:rPr>
              <a:t>interface FastEthernet0/1
 description Poste avec téléphone IP
 switchport access vlan 10       ! VLAN Data
 switchport voice vlan 20        ! VLAN VoIP
 switchport mode access
 spanning-tree portfast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Microsoft Macintosh PowerPoint</Application>
  <PresentationFormat>On-screen Show (16:9)</PresentationFormat>
  <Paragraphs>184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</vt:lpstr>
      <vt:lpstr>Office Theme</vt:lpstr>
      <vt:lpstr>INFAL 222 - Jour 1</vt:lpstr>
      <vt:lpstr>Architecture réseau convergente, SDN et résilience distribuée</vt:lpstr>
      <vt:lpstr>Architecture réseau d’entreprise convergente</vt:lpstr>
      <vt:lpstr>Objectifs du jour</vt:lpstr>
      <vt:lpstr>DÉFINITION : convergence réseau</vt:lpstr>
      <vt:lpstr>DÉFINITION : suite</vt:lpstr>
      <vt:lpstr>EXEMPLE : Ports réseau et convergence</vt:lpstr>
      <vt:lpstr>EXEMPLE : suite</vt:lpstr>
      <vt:lpstr>CONFIG EXEMPLE : VoIP + Data sur un port</vt:lpstr>
      <vt:lpstr>CONFIG EXEMPLE : suite</vt:lpstr>
      <vt:lpstr>CONFIG EXEMPLE : Caméra IP sur VLAN dédié</vt:lpstr>
      <vt:lpstr>CONFIG EXEMPLE : suite</vt:lpstr>
      <vt:lpstr>CONTEXTE : Spanning Tree Protocol (STP)</vt:lpstr>
      <vt:lpstr>SPANNING-TREE PORTFAST</vt:lpstr>
      <vt:lpstr>BONNES PRATIQUES</vt:lpstr>
      <vt:lpstr>BOUCLES DE COMMUTATION ET BROADCAST STORM</vt:lpstr>
      <vt:lpstr>PROTOCOLES UTILISANT LE BROADCAST</vt:lpstr>
      <vt:lpstr>RAPPEL : Fonctionnement de ARP</vt:lpstr>
      <vt:lpstr>EXEMPLE</vt:lpstr>
      <vt:lpstr>BÉNÉFICES DE LA CONVERGENCE</vt:lpstr>
      <vt:lpstr>INTRODUCTION : Software Defined Networking (SDN)</vt:lpstr>
      <vt:lpstr>Contexte d’émergence</vt:lpstr>
      <vt:lpstr>PRÉREQUIS : Mise en place du SDN</vt:lpstr>
      <vt:lpstr>Réponse : Non</vt:lpstr>
      <vt:lpstr>EXEMPLE DE MASTERISATION</vt:lpstr>
      <vt:lpstr>EXEMPLE CISCO</vt:lpstr>
      <vt:lpstr>PRISE DE CONTRÔLE VIA API</vt:lpstr>
      <vt:lpstr>EXEMPLE</vt:lpstr>
      <vt:lpstr>Contrôle des switches via SDN</vt:lpstr>
      <vt:lpstr>Contrôle des routeurs via SDN</vt:lpstr>
      <vt:lpstr>Supervision des services par le SDN</vt:lpstr>
      <vt:lpstr>Centralisé vs Distribué</vt:lpstr>
      <vt:lpstr>POURQUOI DISTRIBUER ?</vt:lpstr>
      <vt:lpstr>POURQUOI DISTRIBUER ?</vt:lpstr>
      <vt:lpstr>Exemple technique : DNS</vt:lpstr>
      <vt:lpstr>Réseaux maillés </vt:lpstr>
      <vt:lpstr>Réseaux maillés</vt:lpstr>
      <vt:lpstr>Résilience réseau</vt:lpstr>
      <vt:lpstr>Résilience réseau</vt:lpstr>
      <vt:lpstr>Transition vers QoS (Jour 2)</vt:lpstr>
      <vt:lpstr>Annexe – Approfondissement sur le routage et l’encapsulation dans le SDN</vt:lpstr>
      <vt:lpstr>🧭 Qu’est-ce qu’un protocole de routage ?</vt:lpstr>
      <vt:lpstr>📡 OSPF expliqué simplement</vt:lpstr>
      <vt:lpstr>🌍 BGP : le GPS de l’Internet</vt:lpstr>
      <vt:lpstr>🔄 VLAN – Segmenter un réseau local</vt:lpstr>
      <vt:lpstr>📦 VXLAN – Transporter des VLANs sur IP</vt:lpstr>
      <vt:lpstr>🌀 GRE et MPLS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Paul Imbert</cp:lastModifiedBy>
  <cp:revision>1</cp:revision>
  <dcterms:created xsi:type="dcterms:W3CDTF">2025-04-14T19:56:02Z</dcterms:created>
  <dcterms:modified xsi:type="dcterms:W3CDTF">2025-04-14T20:21:48Z</dcterms:modified>
</cp:coreProperties>
</file>