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71" r:id="rId3"/>
    <p:sldId id="257" r:id="rId4"/>
    <p:sldId id="272" r:id="rId5"/>
    <p:sldId id="284" r:id="rId6"/>
    <p:sldId id="279" r:id="rId7"/>
    <p:sldId id="281" r:id="rId8"/>
    <p:sldId id="280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1B0187-9858-DABE-EC07-31A303DA77FB}" name="Pedro Diogo" initials="PD" userId="S::A47573@alunos.isel.pt::175ce47a-29d7-4dd9-89ab-792b6fb4f41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Estilo Médio 1 - Destaqu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964" autoAdjust="0"/>
  </p:normalViewPr>
  <p:slideViewPr>
    <p:cSldViewPr snapToGrid="0">
      <p:cViewPr varScale="1">
        <p:scale>
          <a:sx n="95" d="100"/>
          <a:sy n="95" d="100"/>
        </p:scale>
        <p:origin x="10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DC4286-03A2-427E-9C17-8D9573A69ACF}" type="doc">
      <dgm:prSet loTypeId="urn:microsoft.com/office/officeart/2018/5/layout/IconCircleLabelList" loCatId="icon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653D19B0-AC81-4F13-974E-56084AD1CA01}">
      <dgm:prSet phldrT="[Texto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dirty="0"/>
            <a:t>Business </a:t>
          </a:r>
          <a:r>
            <a:rPr lang="pt-PT" dirty="0" err="1"/>
            <a:t>Goal</a:t>
          </a:r>
          <a:endParaRPr lang="pt-PT" dirty="0"/>
        </a:p>
      </dgm:t>
    </dgm:pt>
    <dgm:pt modelId="{C8780B4A-1B1D-4120-ADF5-D56C0AEE8B65}" type="parTrans" cxnId="{2A73169C-149A-4D6C-966E-74630329315A}">
      <dgm:prSet/>
      <dgm:spPr/>
      <dgm:t>
        <a:bodyPr/>
        <a:lstStyle/>
        <a:p>
          <a:endParaRPr lang="pt-PT"/>
        </a:p>
      </dgm:t>
    </dgm:pt>
    <dgm:pt modelId="{732F3376-2555-4BEC-AD78-35F2B9BFF882}" type="sibTrans" cxnId="{2A73169C-149A-4D6C-966E-74630329315A}">
      <dgm:prSet/>
      <dgm:spPr/>
      <dgm:t>
        <a:bodyPr/>
        <a:lstStyle/>
        <a:p>
          <a:endParaRPr lang="pt-PT"/>
        </a:p>
      </dgm:t>
    </dgm:pt>
    <dgm:pt modelId="{060EBA5B-2594-4141-A870-507C7F11A44F}">
      <dgm:prSet phldrT="[Texto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dirty="0" err="1"/>
            <a:t>Model</a:t>
          </a:r>
          <a:r>
            <a:rPr lang="pt-PT" dirty="0"/>
            <a:t> &amp; </a:t>
          </a:r>
          <a:r>
            <a:rPr lang="pt-PT" dirty="0" err="1"/>
            <a:t>Evaluate</a:t>
          </a:r>
          <a:r>
            <a:rPr lang="pt-PT" dirty="0"/>
            <a:t> Data</a:t>
          </a:r>
        </a:p>
      </dgm:t>
    </dgm:pt>
    <dgm:pt modelId="{EB7ACD1E-6CC9-434D-A115-111C1C62B406}" type="parTrans" cxnId="{AF1B4746-00F9-4A2D-BA00-0B6883CF409B}">
      <dgm:prSet/>
      <dgm:spPr/>
      <dgm:t>
        <a:bodyPr/>
        <a:lstStyle/>
        <a:p>
          <a:endParaRPr lang="pt-PT"/>
        </a:p>
      </dgm:t>
    </dgm:pt>
    <dgm:pt modelId="{69163AA2-24E4-4E05-9DA5-A93E3195BF20}" type="sibTrans" cxnId="{AF1B4746-00F9-4A2D-BA00-0B6883CF409B}">
      <dgm:prSet/>
      <dgm:spPr/>
      <dgm:t>
        <a:bodyPr/>
        <a:lstStyle/>
        <a:p>
          <a:endParaRPr lang="pt-PT"/>
        </a:p>
      </dgm:t>
    </dgm:pt>
    <dgm:pt modelId="{5B4B0B94-CBBC-4EC2-8180-25BF0B08E6EF}">
      <dgm:prSet phldrT="[Texto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Present Data</a:t>
          </a:r>
        </a:p>
      </dgm:t>
    </dgm:pt>
    <dgm:pt modelId="{72FA8904-4241-4D9D-BD71-7695281D6E5D}" type="parTrans" cxnId="{33785F76-9166-406D-B9CD-ED6D1BE4E335}">
      <dgm:prSet/>
      <dgm:spPr/>
      <dgm:t>
        <a:bodyPr/>
        <a:lstStyle/>
        <a:p>
          <a:endParaRPr lang="pt-PT"/>
        </a:p>
      </dgm:t>
    </dgm:pt>
    <dgm:pt modelId="{12905FA0-6298-4B74-91B3-D5DC4099C381}" type="sibTrans" cxnId="{33785F76-9166-406D-B9CD-ED6D1BE4E335}">
      <dgm:prSet/>
      <dgm:spPr/>
      <dgm:t>
        <a:bodyPr/>
        <a:lstStyle/>
        <a:p>
          <a:endParaRPr lang="pt-PT"/>
        </a:p>
      </dgm:t>
    </dgm:pt>
    <dgm:pt modelId="{BAD9E7EB-9B43-4CFD-8CD5-21933E299B6E}">
      <dgm:prSet phldrT="[Texto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dirty="0" err="1"/>
            <a:t>Identify</a:t>
          </a:r>
          <a:r>
            <a:rPr lang="pt-PT" dirty="0"/>
            <a:t> Data</a:t>
          </a:r>
        </a:p>
      </dgm:t>
    </dgm:pt>
    <dgm:pt modelId="{8064B5A1-042F-4660-84E4-3206AE2B4EAC}" type="parTrans" cxnId="{CBCB54F2-238D-41F6-B067-F44937D5E346}">
      <dgm:prSet/>
      <dgm:spPr/>
      <dgm:t>
        <a:bodyPr/>
        <a:lstStyle/>
        <a:p>
          <a:endParaRPr lang="pt-PT"/>
        </a:p>
      </dgm:t>
    </dgm:pt>
    <dgm:pt modelId="{59FAF4B8-C92E-4218-B6D9-46D07C48F2A2}" type="sibTrans" cxnId="{CBCB54F2-238D-41F6-B067-F44937D5E346}">
      <dgm:prSet/>
      <dgm:spPr/>
      <dgm:t>
        <a:bodyPr/>
        <a:lstStyle/>
        <a:p>
          <a:endParaRPr lang="pt-PT"/>
        </a:p>
      </dgm:t>
    </dgm:pt>
    <dgm:pt modelId="{915490CD-8E40-43F2-9061-B2461ACB5003}">
      <dgm:prSet phldrT="[Texto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Prepare Data</a:t>
          </a:r>
        </a:p>
      </dgm:t>
    </dgm:pt>
    <dgm:pt modelId="{ED33DE4E-A199-4DD7-B909-B08DFE50EB89}" type="parTrans" cxnId="{1BEBB0FC-1E6B-45C1-A8BF-AEF06EF44AD0}">
      <dgm:prSet/>
      <dgm:spPr/>
      <dgm:t>
        <a:bodyPr/>
        <a:lstStyle/>
        <a:p>
          <a:endParaRPr lang="pt-PT"/>
        </a:p>
      </dgm:t>
    </dgm:pt>
    <dgm:pt modelId="{F58E048C-B39C-4B1A-9E14-ED617F71DB4D}" type="sibTrans" cxnId="{1BEBB0FC-1E6B-45C1-A8BF-AEF06EF44AD0}">
      <dgm:prSet/>
      <dgm:spPr/>
      <dgm:t>
        <a:bodyPr/>
        <a:lstStyle/>
        <a:p>
          <a:endParaRPr lang="pt-PT"/>
        </a:p>
      </dgm:t>
    </dgm:pt>
    <dgm:pt modelId="{9B3F3AD3-5053-451E-99D6-66102CDA9F55}" type="pres">
      <dgm:prSet presAssocID="{29DC4286-03A2-427E-9C17-8D9573A69ACF}" presName="root" presStyleCnt="0">
        <dgm:presLayoutVars>
          <dgm:dir/>
          <dgm:resizeHandles val="exact"/>
        </dgm:presLayoutVars>
      </dgm:prSet>
      <dgm:spPr/>
    </dgm:pt>
    <dgm:pt modelId="{403912F0-88CE-4EAD-9B65-B6C223F2515F}" type="pres">
      <dgm:prSet presAssocID="{653D19B0-AC81-4F13-974E-56084AD1CA01}" presName="compNode" presStyleCnt="0"/>
      <dgm:spPr/>
    </dgm:pt>
    <dgm:pt modelId="{B758FE60-929F-47E0-9012-3C9835F361FA}" type="pres">
      <dgm:prSet presAssocID="{653D19B0-AC81-4F13-974E-56084AD1CA01}" presName="iconBgRect" presStyleLbl="bgShp" presStyleIdx="0" presStyleCnt="5"/>
      <dgm:spPr/>
    </dgm:pt>
    <dgm:pt modelId="{AF4CE367-BA29-4256-9201-E229E747BE7D}" type="pres">
      <dgm:prSet presAssocID="{653D19B0-AC81-4F13-974E-56084AD1CA0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vo"/>
        </a:ext>
      </dgm:extLst>
    </dgm:pt>
    <dgm:pt modelId="{6E2BEBED-E72F-43A6-B585-6473B67E374C}" type="pres">
      <dgm:prSet presAssocID="{653D19B0-AC81-4F13-974E-56084AD1CA01}" presName="spaceRect" presStyleCnt="0"/>
      <dgm:spPr/>
    </dgm:pt>
    <dgm:pt modelId="{9389215E-CBB5-4193-B9E3-3FE6B80FF16F}" type="pres">
      <dgm:prSet presAssocID="{653D19B0-AC81-4F13-974E-56084AD1CA01}" presName="textRect" presStyleLbl="revTx" presStyleIdx="0" presStyleCnt="5" custScaleX="139271">
        <dgm:presLayoutVars>
          <dgm:chMax val="1"/>
          <dgm:chPref val="1"/>
        </dgm:presLayoutVars>
      </dgm:prSet>
      <dgm:spPr/>
    </dgm:pt>
    <dgm:pt modelId="{6DA02D01-E3E0-4AFE-819C-2D43EF23DC46}" type="pres">
      <dgm:prSet presAssocID="{732F3376-2555-4BEC-AD78-35F2B9BFF882}" presName="sibTrans" presStyleCnt="0"/>
      <dgm:spPr/>
    </dgm:pt>
    <dgm:pt modelId="{1690EBFF-0C67-4320-AB11-3AFA9A27AC09}" type="pres">
      <dgm:prSet presAssocID="{BAD9E7EB-9B43-4CFD-8CD5-21933E299B6E}" presName="compNode" presStyleCnt="0"/>
      <dgm:spPr/>
    </dgm:pt>
    <dgm:pt modelId="{9969FDC0-88D9-4550-A724-3D9BE2D64667}" type="pres">
      <dgm:prSet presAssocID="{BAD9E7EB-9B43-4CFD-8CD5-21933E299B6E}" presName="iconBgRect" presStyleLbl="bgShp" presStyleIdx="1" presStyleCnt="5"/>
      <dgm:spPr/>
    </dgm:pt>
    <dgm:pt modelId="{44154E05-8544-4CC7-9D18-57116974932C}" type="pres">
      <dgm:prSet presAssocID="{BAD9E7EB-9B43-4CFD-8CD5-21933E299B6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dos"/>
        </a:ext>
      </dgm:extLst>
    </dgm:pt>
    <dgm:pt modelId="{B7581A64-5C48-41F5-AA6B-57FE51CF77FA}" type="pres">
      <dgm:prSet presAssocID="{BAD9E7EB-9B43-4CFD-8CD5-21933E299B6E}" presName="spaceRect" presStyleCnt="0"/>
      <dgm:spPr/>
    </dgm:pt>
    <dgm:pt modelId="{43842E15-FFF4-4086-AA9B-3504CBFF315B}" type="pres">
      <dgm:prSet presAssocID="{BAD9E7EB-9B43-4CFD-8CD5-21933E299B6E}" presName="textRect" presStyleLbl="revTx" presStyleIdx="1" presStyleCnt="5">
        <dgm:presLayoutVars>
          <dgm:chMax val="1"/>
          <dgm:chPref val="1"/>
        </dgm:presLayoutVars>
      </dgm:prSet>
      <dgm:spPr/>
    </dgm:pt>
    <dgm:pt modelId="{3B7E5C95-88B6-435D-9C13-3657F1F3C0A1}" type="pres">
      <dgm:prSet presAssocID="{59FAF4B8-C92E-4218-B6D9-46D07C48F2A2}" presName="sibTrans" presStyleCnt="0"/>
      <dgm:spPr/>
    </dgm:pt>
    <dgm:pt modelId="{BBC1DCEB-5FC5-4DF4-9029-CEA78565D92B}" type="pres">
      <dgm:prSet presAssocID="{915490CD-8E40-43F2-9061-B2461ACB5003}" presName="compNode" presStyleCnt="0"/>
      <dgm:spPr/>
    </dgm:pt>
    <dgm:pt modelId="{266B30C8-3FC0-44D2-B03D-E9132CFCF340}" type="pres">
      <dgm:prSet presAssocID="{915490CD-8E40-43F2-9061-B2461ACB5003}" presName="iconBgRect" presStyleLbl="bgShp" presStyleIdx="2" presStyleCnt="5"/>
      <dgm:spPr/>
    </dgm:pt>
    <dgm:pt modelId="{BCC98B90-82EF-4B4A-BF4F-34E7F5A0A3DC}" type="pres">
      <dgm:prSet presAssocID="{915490CD-8E40-43F2-9061-B2461ACB500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51F884D6-9A9E-48CF-8B24-E0205498D9F8}" type="pres">
      <dgm:prSet presAssocID="{915490CD-8E40-43F2-9061-B2461ACB5003}" presName="spaceRect" presStyleCnt="0"/>
      <dgm:spPr/>
    </dgm:pt>
    <dgm:pt modelId="{6D46652E-0DFE-4D94-A90A-3390E27CBC47}" type="pres">
      <dgm:prSet presAssocID="{915490CD-8E40-43F2-9061-B2461ACB5003}" presName="textRect" presStyleLbl="revTx" presStyleIdx="2" presStyleCnt="5">
        <dgm:presLayoutVars>
          <dgm:chMax val="1"/>
          <dgm:chPref val="1"/>
        </dgm:presLayoutVars>
      </dgm:prSet>
      <dgm:spPr/>
    </dgm:pt>
    <dgm:pt modelId="{C7AF43CE-5BEE-47D0-AF68-EC36ECA28872}" type="pres">
      <dgm:prSet presAssocID="{F58E048C-B39C-4B1A-9E14-ED617F71DB4D}" presName="sibTrans" presStyleCnt="0"/>
      <dgm:spPr/>
    </dgm:pt>
    <dgm:pt modelId="{0BA5DE79-24E3-4239-B7B4-4838BB05BF3B}" type="pres">
      <dgm:prSet presAssocID="{060EBA5B-2594-4141-A870-507C7F11A44F}" presName="compNode" presStyleCnt="0"/>
      <dgm:spPr/>
    </dgm:pt>
    <dgm:pt modelId="{FDAEEC9B-4029-4B0F-9B93-B687B1BCFB76}" type="pres">
      <dgm:prSet presAssocID="{060EBA5B-2594-4141-A870-507C7F11A44F}" presName="iconBgRect" presStyleLbl="bgShp" presStyleIdx="3" presStyleCnt="5"/>
      <dgm:spPr/>
    </dgm:pt>
    <dgm:pt modelId="{E777FE77-CFE6-4E11-8182-726BAD699CBC}" type="pres">
      <dgm:prSet presAssocID="{060EBA5B-2594-4141-A870-507C7F11A44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87B9EB68-AE2C-46C5-9906-E18D09D66D0B}" type="pres">
      <dgm:prSet presAssocID="{060EBA5B-2594-4141-A870-507C7F11A44F}" presName="spaceRect" presStyleCnt="0"/>
      <dgm:spPr/>
    </dgm:pt>
    <dgm:pt modelId="{48676C09-8FDF-4B54-83AD-A8BC9D9427DD}" type="pres">
      <dgm:prSet presAssocID="{060EBA5B-2594-4141-A870-507C7F11A44F}" presName="textRect" presStyleLbl="revTx" presStyleIdx="3" presStyleCnt="5" custScaleX="168608">
        <dgm:presLayoutVars>
          <dgm:chMax val="1"/>
          <dgm:chPref val="1"/>
        </dgm:presLayoutVars>
      </dgm:prSet>
      <dgm:spPr/>
    </dgm:pt>
    <dgm:pt modelId="{327B94FB-E0FA-4B7F-9860-72FDA1B7C3FE}" type="pres">
      <dgm:prSet presAssocID="{69163AA2-24E4-4E05-9DA5-A93E3195BF20}" presName="sibTrans" presStyleCnt="0"/>
      <dgm:spPr/>
    </dgm:pt>
    <dgm:pt modelId="{58A16D74-26EE-403A-98F8-7B9F453C0261}" type="pres">
      <dgm:prSet presAssocID="{5B4B0B94-CBBC-4EC2-8180-25BF0B08E6EF}" presName="compNode" presStyleCnt="0"/>
      <dgm:spPr/>
    </dgm:pt>
    <dgm:pt modelId="{B4985C5D-4FBB-46F8-870B-A7D00F53616B}" type="pres">
      <dgm:prSet presAssocID="{5B4B0B94-CBBC-4EC2-8180-25BF0B08E6EF}" presName="iconBgRect" presStyleLbl="bgShp" presStyleIdx="4" presStyleCnt="5"/>
      <dgm:spPr/>
    </dgm:pt>
    <dgm:pt modelId="{CE903F13-721A-4171-91F7-28D6340DA157}" type="pres">
      <dgm:prSet presAssocID="{5B4B0B94-CBBC-4EC2-8180-25BF0B08E6E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a de verificação"/>
        </a:ext>
      </dgm:extLst>
    </dgm:pt>
    <dgm:pt modelId="{A0C33DCA-2A53-40EB-A6B4-07F3D5D28340}" type="pres">
      <dgm:prSet presAssocID="{5B4B0B94-CBBC-4EC2-8180-25BF0B08E6EF}" presName="spaceRect" presStyleCnt="0"/>
      <dgm:spPr/>
    </dgm:pt>
    <dgm:pt modelId="{C8D85C91-240D-46AC-B1A4-BC39ECBF9F93}" type="pres">
      <dgm:prSet presAssocID="{5B4B0B94-CBBC-4EC2-8180-25BF0B08E6E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F8AAA0F-B05F-485E-80E5-9C126AC1A49D}" type="presOf" srcId="{915490CD-8E40-43F2-9061-B2461ACB5003}" destId="{6D46652E-0DFE-4D94-A90A-3390E27CBC47}" srcOrd="0" destOrd="0" presId="urn:microsoft.com/office/officeart/2018/5/layout/IconCircleLabelList"/>
    <dgm:cxn modelId="{07F2CE5F-5FF5-44F5-8962-8E314BC274CE}" type="presOf" srcId="{653D19B0-AC81-4F13-974E-56084AD1CA01}" destId="{9389215E-CBB5-4193-B9E3-3FE6B80FF16F}" srcOrd="0" destOrd="0" presId="urn:microsoft.com/office/officeart/2018/5/layout/IconCircleLabelList"/>
    <dgm:cxn modelId="{AF1B4746-00F9-4A2D-BA00-0B6883CF409B}" srcId="{29DC4286-03A2-427E-9C17-8D9573A69ACF}" destId="{060EBA5B-2594-4141-A870-507C7F11A44F}" srcOrd="3" destOrd="0" parTransId="{EB7ACD1E-6CC9-434D-A115-111C1C62B406}" sibTransId="{69163AA2-24E4-4E05-9DA5-A93E3195BF20}"/>
    <dgm:cxn modelId="{04BE3C76-4F91-4F85-888F-6563F2C2B942}" type="presOf" srcId="{5B4B0B94-CBBC-4EC2-8180-25BF0B08E6EF}" destId="{C8D85C91-240D-46AC-B1A4-BC39ECBF9F93}" srcOrd="0" destOrd="0" presId="urn:microsoft.com/office/officeart/2018/5/layout/IconCircleLabelList"/>
    <dgm:cxn modelId="{33785F76-9166-406D-B9CD-ED6D1BE4E335}" srcId="{29DC4286-03A2-427E-9C17-8D9573A69ACF}" destId="{5B4B0B94-CBBC-4EC2-8180-25BF0B08E6EF}" srcOrd="4" destOrd="0" parTransId="{72FA8904-4241-4D9D-BD71-7695281D6E5D}" sibTransId="{12905FA0-6298-4B74-91B3-D5DC4099C381}"/>
    <dgm:cxn modelId="{4FC9B379-EA4A-48E3-8ECF-5CC7699271A2}" type="presOf" srcId="{BAD9E7EB-9B43-4CFD-8CD5-21933E299B6E}" destId="{43842E15-FFF4-4086-AA9B-3504CBFF315B}" srcOrd="0" destOrd="0" presId="urn:microsoft.com/office/officeart/2018/5/layout/IconCircleLabelList"/>
    <dgm:cxn modelId="{6217D885-4405-449B-A918-3C60D2ECAD32}" type="presOf" srcId="{29DC4286-03A2-427E-9C17-8D9573A69ACF}" destId="{9B3F3AD3-5053-451E-99D6-66102CDA9F55}" srcOrd="0" destOrd="0" presId="urn:microsoft.com/office/officeart/2018/5/layout/IconCircleLabelList"/>
    <dgm:cxn modelId="{2A73169C-149A-4D6C-966E-74630329315A}" srcId="{29DC4286-03A2-427E-9C17-8D9573A69ACF}" destId="{653D19B0-AC81-4F13-974E-56084AD1CA01}" srcOrd="0" destOrd="0" parTransId="{C8780B4A-1B1D-4120-ADF5-D56C0AEE8B65}" sibTransId="{732F3376-2555-4BEC-AD78-35F2B9BFF882}"/>
    <dgm:cxn modelId="{940805C4-A8DD-4610-8C38-D90E404A68DB}" type="presOf" srcId="{060EBA5B-2594-4141-A870-507C7F11A44F}" destId="{48676C09-8FDF-4B54-83AD-A8BC9D9427DD}" srcOrd="0" destOrd="0" presId="urn:microsoft.com/office/officeart/2018/5/layout/IconCircleLabelList"/>
    <dgm:cxn modelId="{CBCB54F2-238D-41F6-B067-F44937D5E346}" srcId="{29DC4286-03A2-427E-9C17-8D9573A69ACF}" destId="{BAD9E7EB-9B43-4CFD-8CD5-21933E299B6E}" srcOrd="1" destOrd="0" parTransId="{8064B5A1-042F-4660-84E4-3206AE2B4EAC}" sibTransId="{59FAF4B8-C92E-4218-B6D9-46D07C48F2A2}"/>
    <dgm:cxn modelId="{1BEBB0FC-1E6B-45C1-A8BF-AEF06EF44AD0}" srcId="{29DC4286-03A2-427E-9C17-8D9573A69ACF}" destId="{915490CD-8E40-43F2-9061-B2461ACB5003}" srcOrd="2" destOrd="0" parTransId="{ED33DE4E-A199-4DD7-B909-B08DFE50EB89}" sibTransId="{F58E048C-B39C-4B1A-9E14-ED617F71DB4D}"/>
    <dgm:cxn modelId="{244152AE-78C3-4626-AE05-F2EA64FCC1FF}" type="presParOf" srcId="{9B3F3AD3-5053-451E-99D6-66102CDA9F55}" destId="{403912F0-88CE-4EAD-9B65-B6C223F2515F}" srcOrd="0" destOrd="0" presId="urn:microsoft.com/office/officeart/2018/5/layout/IconCircleLabelList"/>
    <dgm:cxn modelId="{920145AF-DB6B-4FB7-BFB6-B565290C8894}" type="presParOf" srcId="{403912F0-88CE-4EAD-9B65-B6C223F2515F}" destId="{B758FE60-929F-47E0-9012-3C9835F361FA}" srcOrd="0" destOrd="0" presId="urn:microsoft.com/office/officeart/2018/5/layout/IconCircleLabelList"/>
    <dgm:cxn modelId="{A2A95FF4-ECA9-4090-89BA-59C1B594682F}" type="presParOf" srcId="{403912F0-88CE-4EAD-9B65-B6C223F2515F}" destId="{AF4CE367-BA29-4256-9201-E229E747BE7D}" srcOrd="1" destOrd="0" presId="urn:microsoft.com/office/officeart/2018/5/layout/IconCircleLabelList"/>
    <dgm:cxn modelId="{2A1D288B-8E80-4D3B-893C-C33BC686D5C2}" type="presParOf" srcId="{403912F0-88CE-4EAD-9B65-B6C223F2515F}" destId="{6E2BEBED-E72F-43A6-B585-6473B67E374C}" srcOrd="2" destOrd="0" presId="urn:microsoft.com/office/officeart/2018/5/layout/IconCircleLabelList"/>
    <dgm:cxn modelId="{79A7EBD6-FFD0-4A72-A6D1-A3A760B7257F}" type="presParOf" srcId="{403912F0-88CE-4EAD-9B65-B6C223F2515F}" destId="{9389215E-CBB5-4193-B9E3-3FE6B80FF16F}" srcOrd="3" destOrd="0" presId="urn:microsoft.com/office/officeart/2018/5/layout/IconCircleLabelList"/>
    <dgm:cxn modelId="{F6DF5576-D538-4711-A702-C3CD2BBEC3B6}" type="presParOf" srcId="{9B3F3AD3-5053-451E-99D6-66102CDA9F55}" destId="{6DA02D01-E3E0-4AFE-819C-2D43EF23DC46}" srcOrd="1" destOrd="0" presId="urn:microsoft.com/office/officeart/2018/5/layout/IconCircleLabelList"/>
    <dgm:cxn modelId="{4D9CB76C-3185-4D5C-8768-AD3A47DF9DF3}" type="presParOf" srcId="{9B3F3AD3-5053-451E-99D6-66102CDA9F55}" destId="{1690EBFF-0C67-4320-AB11-3AFA9A27AC09}" srcOrd="2" destOrd="0" presId="urn:microsoft.com/office/officeart/2018/5/layout/IconCircleLabelList"/>
    <dgm:cxn modelId="{6231314A-F6D7-45C5-AFE9-5AD28217EABA}" type="presParOf" srcId="{1690EBFF-0C67-4320-AB11-3AFA9A27AC09}" destId="{9969FDC0-88D9-4550-A724-3D9BE2D64667}" srcOrd="0" destOrd="0" presId="urn:microsoft.com/office/officeart/2018/5/layout/IconCircleLabelList"/>
    <dgm:cxn modelId="{4B2E2050-6EEB-4C3A-9E1D-580577252EC5}" type="presParOf" srcId="{1690EBFF-0C67-4320-AB11-3AFA9A27AC09}" destId="{44154E05-8544-4CC7-9D18-57116974932C}" srcOrd="1" destOrd="0" presId="urn:microsoft.com/office/officeart/2018/5/layout/IconCircleLabelList"/>
    <dgm:cxn modelId="{ED12EE9F-78BF-49EF-BA56-837689348743}" type="presParOf" srcId="{1690EBFF-0C67-4320-AB11-3AFA9A27AC09}" destId="{B7581A64-5C48-41F5-AA6B-57FE51CF77FA}" srcOrd="2" destOrd="0" presId="urn:microsoft.com/office/officeart/2018/5/layout/IconCircleLabelList"/>
    <dgm:cxn modelId="{D7EA9F09-03DE-4E6C-8744-D7070C488CB5}" type="presParOf" srcId="{1690EBFF-0C67-4320-AB11-3AFA9A27AC09}" destId="{43842E15-FFF4-4086-AA9B-3504CBFF315B}" srcOrd="3" destOrd="0" presId="urn:microsoft.com/office/officeart/2018/5/layout/IconCircleLabelList"/>
    <dgm:cxn modelId="{0536B7CA-CCE9-44B6-877C-6B7D28B58FC8}" type="presParOf" srcId="{9B3F3AD3-5053-451E-99D6-66102CDA9F55}" destId="{3B7E5C95-88B6-435D-9C13-3657F1F3C0A1}" srcOrd="3" destOrd="0" presId="urn:microsoft.com/office/officeart/2018/5/layout/IconCircleLabelList"/>
    <dgm:cxn modelId="{92A46FD0-8BBD-4096-A772-03A9C9019EEE}" type="presParOf" srcId="{9B3F3AD3-5053-451E-99D6-66102CDA9F55}" destId="{BBC1DCEB-5FC5-4DF4-9029-CEA78565D92B}" srcOrd="4" destOrd="0" presId="urn:microsoft.com/office/officeart/2018/5/layout/IconCircleLabelList"/>
    <dgm:cxn modelId="{11777D08-1B39-460A-AF97-6B9CB470F7B0}" type="presParOf" srcId="{BBC1DCEB-5FC5-4DF4-9029-CEA78565D92B}" destId="{266B30C8-3FC0-44D2-B03D-E9132CFCF340}" srcOrd="0" destOrd="0" presId="urn:microsoft.com/office/officeart/2018/5/layout/IconCircleLabelList"/>
    <dgm:cxn modelId="{6610A775-FE7C-43E5-88CB-073C29E187B9}" type="presParOf" srcId="{BBC1DCEB-5FC5-4DF4-9029-CEA78565D92B}" destId="{BCC98B90-82EF-4B4A-BF4F-34E7F5A0A3DC}" srcOrd="1" destOrd="0" presId="urn:microsoft.com/office/officeart/2018/5/layout/IconCircleLabelList"/>
    <dgm:cxn modelId="{4EC2D3F5-A094-47DD-9B7D-3F4EAD278DA7}" type="presParOf" srcId="{BBC1DCEB-5FC5-4DF4-9029-CEA78565D92B}" destId="{51F884D6-9A9E-48CF-8B24-E0205498D9F8}" srcOrd="2" destOrd="0" presId="urn:microsoft.com/office/officeart/2018/5/layout/IconCircleLabelList"/>
    <dgm:cxn modelId="{165054CF-3B63-4F73-B4F8-CD14524E77CA}" type="presParOf" srcId="{BBC1DCEB-5FC5-4DF4-9029-CEA78565D92B}" destId="{6D46652E-0DFE-4D94-A90A-3390E27CBC47}" srcOrd="3" destOrd="0" presId="urn:microsoft.com/office/officeart/2018/5/layout/IconCircleLabelList"/>
    <dgm:cxn modelId="{937883E3-EEA0-4159-B455-232C8A6792B0}" type="presParOf" srcId="{9B3F3AD3-5053-451E-99D6-66102CDA9F55}" destId="{C7AF43CE-5BEE-47D0-AF68-EC36ECA28872}" srcOrd="5" destOrd="0" presId="urn:microsoft.com/office/officeart/2018/5/layout/IconCircleLabelList"/>
    <dgm:cxn modelId="{E8DA0377-7D9A-4EC9-9735-7D07214468BE}" type="presParOf" srcId="{9B3F3AD3-5053-451E-99D6-66102CDA9F55}" destId="{0BA5DE79-24E3-4239-B7B4-4838BB05BF3B}" srcOrd="6" destOrd="0" presId="urn:microsoft.com/office/officeart/2018/5/layout/IconCircleLabelList"/>
    <dgm:cxn modelId="{F5E92945-C242-4C36-B353-7964FB9B81BF}" type="presParOf" srcId="{0BA5DE79-24E3-4239-B7B4-4838BB05BF3B}" destId="{FDAEEC9B-4029-4B0F-9B93-B687B1BCFB76}" srcOrd="0" destOrd="0" presId="urn:microsoft.com/office/officeart/2018/5/layout/IconCircleLabelList"/>
    <dgm:cxn modelId="{47E8F6BE-9DE8-46D7-A5F1-3EEB770B00CA}" type="presParOf" srcId="{0BA5DE79-24E3-4239-B7B4-4838BB05BF3B}" destId="{E777FE77-CFE6-4E11-8182-726BAD699CBC}" srcOrd="1" destOrd="0" presId="urn:microsoft.com/office/officeart/2018/5/layout/IconCircleLabelList"/>
    <dgm:cxn modelId="{7A233AC7-195A-4D27-BAFA-0D5E16714B24}" type="presParOf" srcId="{0BA5DE79-24E3-4239-B7B4-4838BB05BF3B}" destId="{87B9EB68-AE2C-46C5-9906-E18D09D66D0B}" srcOrd="2" destOrd="0" presId="urn:microsoft.com/office/officeart/2018/5/layout/IconCircleLabelList"/>
    <dgm:cxn modelId="{AFB93884-17D9-4C6A-9CEB-6FD2E275BFC4}" type="presParOf" srcId="{0BA5DE79-24E3-4239-B7B4-4838BB05BF3B}" destId="{48676C09-8FDF-4B54-83AD-A8BC9D9427DD}" srcOrd="3" destOrd="0" presId="urn:microsoft.com/office/officeart/2018/5/layout/IconCircleLabelList"/>
    <dgm:cxn modelId="{891F7DBB-394A-45C8-B97D-7E949E8D6963}" type="presParOf" srcId="{9B3F3AD3-5053-451E-99D6-66102CDA9F55}" destId="{327B94FB-E0FA-4B7F-9860-72FDA1B7C3FE}" srcOrd="7" destOrd="0" presId="urn:microsoft.com/office/officeart/2018/5/layout/IconCircleLabelList"/>
    <dgm:cxn modelId="{5B2CC518-F33B-42FE-8D9F-71071F870204}" type="presParOf" srcId="{9B3F3AD3-5053-451E-99D6-66102CDA9F55}" destId="{58A16D74-26EE-403A-98F8-7B9F453C0261}" srcOrd="8" destOrd="0" presId="urn:microsoft.com/office/officeart/2018/5/layout/IconCircleLabelList"/>
    <dgm:cxn modelId="{5F82756B-D253-46F9-8795-13F537CD5257}" type="presParOf" srcId="{58A16D74-26EE-403A-98F8-7B9F453C0261}" destId="{B4985C5D-4FBB-46F8-870B-A7D00F53616B}" srcOrd="0" destOrd="0" presId="urn:microsoft.com/office/officeart/2018/5/layout/IconCircleLabelList"/>
    <dgm:cxn modelId="{58D74658-5B1E-420D-99FD-BB49B1145E47}" type="presParOf" srcId="{58A16D74-26EE-403A-98F8-7B9F453C0261}" destId="{CE903F13-721A-4171-91F7-28D6340DA157}" srcOrd="1" destOrd="0" presId="urn:microsoft.com/office/officeart/2018/5/layout/IconCircleLabelList"/>
    <dgm:cxn modelId="{E898BD55-1A4D-4388-9605-655A34691D45}" type="presParOf" srcId="{58A16D74-26EE-403A-98F8-7B9F453C0261}" destId="{A0C33DCA-2A53-40EB-A6B4-07F3D5D28340}" srcOrd="2" destOrd="0" presId="urn:microsoft.com/office/officeart/2018/5/layout/IconCircleLabelList"/>
    <dgm:cxn modelId="{F44618A9-2240-436D-88ED-E755D3E05A5F}" type="presParOf" srcId="{58A16D74-26EE-403A-98F8-7B9F453C0261}" destId="{C8D85C91-240D-46AC-B1A4-BC39ECBF9F9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BBE1EA-1E86-4F66-8B8A-D3284514C3A4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pt-PT"/>
        </a:p>
      </dgm:t>
    </dgm:pt>
    <dgm:pt modelId="{536BA1EF-F91D-419D-9402-1DE3B6C6EE30}">
      <dgm:prSet/>
      <dgm:spPr/>
      <dgm:t>
        <a:bodyPr/>
        <a:lstStyle/>
        <a:p>
          <a:pPr algn="ctr"/>
          <a:r>
            <a:rPr lang="pt-PT" b="1" i="1" dirty="0" err="1"/>
            <a:t>Undersampling</a:t>
          </a:r>
          <a:endParaRPr lang="pt-PT" dirty="0"/>
        </a:p>
      </dgm:t>
    </dgm:pt>
    <dgm:pt modelId="{8E620285-F43A-4E59-BD02-000841F2AC3A}" type="parTrans" cxnId="{055862A9-2395-44E0-9F7D-0B7C1CC359A5}">
      <dgm:prSet/>
      <dgm:spPr/>
      <dgm:t>
        <a:bodyPr/>
        <a:lstStyle/>
        <a:p>
          <a:endParaRPr lang="pt-PT"/>
        </a:p>
      </dgm:t>
    </dgm:pt>
    <dgm:pt modelId="{81A2DC7F-A92F-4B83-AB2B-E17527DD06ED}" type="sibTrans" cxnId="{055862A9-2395-44E0-9F7D-0B7C1CC359A5}">
      <dgm:prSet/>
      <dgm:spPr/>
      <dgm:t>
        <a:bodyPr/>
        <a:lstStyle/>
        <a:p>
          <a:endParaRPr lang="pt-PT"/>
        </a:p>
      </dgm:t>
    </dgm:pt>
    <dgm:pt modelId="{9591D406-7994-4B48-843C-3D235915ED68}" type="pres">
      <dgm:prSet presAssocID="{F4BBE1EA-1E86-4F66-8B8A-D3284514C3A4}" presName="linear" presStyleCnt="0">
        <dgm:presLayoutVars>
          <dgm:animLvl val="lvl"/>
          <dgm:resizeHandles val="exact"/>
        </dgm:presLayoutVars>
      </dgm:prSet>
      <dgm:spPr/>
    </dgm:pt>
    <dgm:pt modelId="{6442E37A-33C9-4C20-9577-09F12C9B15F6}" type="pres">
      <dgm:prSet presAssocID="{536BA1EF-F91D-419D-9402-1DE3B6C6EE30}" presName="parentText" presStyleLbl="node1" presStyleIdx="0" presStyleCnt="1" custLinFactNeighborX="-87" custLinFactNeighborY="163">
        <dgm:presLayoutVars>
          <dgm:chMax val="0"/>
          <dgm:bulletEnabled val="1"/>
        </dgm:presLayoutVars>
      </dgm:prSet>
      <dgm:spPr/>
    </dgm:pt>
  </dgm:ptLst>
  <dgm:cxnLst>
    <dgm:cxn modelId="{8CE92070-FC13-4021-8A0D-2464DB1F9FFC}" type="presOf" srcId="{536BA1EF-F91D-419D-9402-1DE3B6C6EE30}" destId="{6442E37A-33C9-4C20-9577-09F12C9B15F6}" srcOrd="0" destOrd="0" presId="urn:microsoft.com/office/officeart/2005/8/layout/vList2"/>
    <dgm:cxn modelId="{055862A9-2395-44E0-9F7D-0B7C1CC359A5}" srcId="{F4BBE1EA-1E86-4F66-8B8A-D3284514C3A4}" destId="{536BA1EF-F91D-419D-9402-1DE3B6C6EE30}" srcOrd="0" destOrd="0" parTransId="{8E620285-F43A-4E59-BD02-000841F2AC3A}" sibTransId="{81A2DC7F-A92F-4B83-AB2B-E17527DD06ED}"/>
    <dgm:cxn modelId="{242FDAB2-5672-4CFC-9CE4-0CE556680502}" type="presOf" srcId="{F4BBE1EA-1E86-4F66-8B8A-D3284514C3A4}" destId="{9591D406-7994-4B48-843C-3D235915ED68}" srcOrd="0" destOrd="0" presId="urn:microsoft.com/office/officeart/2005/8/layout/vList2"/>
    <dgm:cxn modelId="{E943858C-F8EF-42AF-BCB1-C09AFDB09886}" type="presParOf" srcId="{9591D406-7994-4B48-843C-3D235915ED68}" destId="{6442E37A-33C9-4C20-9577-09F12C9B15F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1B6069-FDD0-4A72-ADB1-24D98B446B8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pt-PT"/>
        </a:p>
      </dgm:t>
    </dgm:pt>
    <dgm:pt modelId="{82D2E3EC-EBAD-4DE4-A3F3-54AB218F216E}">
      <dgm:prSet/>
      <dgm:spPr/>
      <dgm:t>
        <a:bodyPr/>
        <a:lstStyle/>
        <a:p>
          <a:pPr algn="ctr"/>
          <a:r>
            <a:rPr lang="pt-PT" b="1" i="1" dirty="0" err="1"/>
            <a:t>Oversampling</a:t>
          </a:r>
          <a:endParaRPr lang="pt-PT" dirty="0"/>
        </a:p>
      </dgm:t>
    </dgm:pt>
    <dgm:pt modelId="{1E8DCB46-7F28-457A-B585-2BBEAA7840A7}" type="parTrans" cxnId="{59562C60-5A61-4924-B090-2C33A9F1159A}">
      <dgm:prSet/>
      <dgm:spPr/>
      <dgm:t>
        <a:bodyPr/>
        <a:lstStyle/>
        <a:p>
          <a:endParaRPr lang="pt-PT"/>
        </a:p>
      </dgm:t>
    </dgm:pt>
    <dgm:pt modelId="{9FBB013E-0B89-47D3-AA2C-B8BBFB6CE8A0}" type="sibTrans" cxnId="{59562C60-5A61-4924-B090-2C33A9F1159A}">
      <dgm:prSet/>
      <dgm:spPr/>
      <dgm:t>
        <a:bodyPr/>
        <a:lstStyle/>
        <a:p>
          <a:endParaRPr lang="pt-PT"/>
        </a:p>
      </dgm:t>
    </dgm:pt>
    <dgm:pt modelId="{80B86190-0E78-476A-B76B-D7AFB196854D}" type="pres">
      <dgm:prSet presAssocID="{501B6069-FDD0-4A72-ADB1-24D98B446B81}" presName="linear" presStyleCnt="0">
        <dgm:presLayoutVars>
          <dgm:animLvl val="lvl"/>
          <dgm:resizeHandles val="exact"/>
        </dgm:presLayoutVars>
      </dgm:prSet>
      <dgm:spPr/>
    </dgm:pt>
    <dgm:pt modelId="{E8F7A84B-3CB4-4B1D-B7C5-930BB9156641}" type="pres">
      <dgm:prSet presAssocID="{82D2E3EC-EBAD-4DE4-A3F3-54AB218F216E}" presName="parentText" presStyleLbl="node1" presStyleIdx="0" presStyleCnt="1" custLinFactNeighborX="4231" custLinFactNeighborY="2130">
        <dgm:presLayoutVars>
          <dgm:chMax val="0"/>
          <dgm:bulletEnabled val="1"/>
        </dgm:presLayoutVars>
      </dgm:prSet>
      <dgm:spPr/>
    </dgm:pt>
  </dgm:ptLst>
  <dgm:cxnLst>
    <dgm:cxn modelId="{59562C60-5A61-4924-B090-2C33A9F1159A}" srcId="{501B6069-FDD0-4A72-ADB1-24D98B446B81}" destId="{82D2E3EC-EBAD-4DE4-A3F3-54AB218F216E}" srcOrd="0" destOrd="0" parTransId="{1E8DCB46-7F28-457A-B585-2BBEAA7840A7}" sibTransId="{9FBB013E-0B89-47D3-AA2C-B8BBFB6CE8A0}"/>
    <dgm:cxn modelId="{DB6C3760-2F81-4657-9B5D-80B01F4A1D42}" type="presOf" srcId="{82D2E3EC-EBAD-4DE4-A3F3-54AB218F216E}" destId="{E8F7A84B-3CB4-4B1D-B7C5-930BB9156641}" srcOrd="0" destOrd="0" presId="urn:microsoft.com/office/officeart/2005/8/layout/vList2"/>
    <dgm:cxn modelId="{E4982578-CD5A-4612-BCE5-78DD62ED8D20}" type="presOf" srcId="{501B6069-FDD0-4A72-ADB1-24D98B446B81}" destId="{80B86190-0E78-476A-B76B-D7AFB196854D}" srcOrd="0" destOrd="0" presId="urn:microsoft.com/office/officeart/2005/8/layout/vList2"/>
    <dgm:cxn modelId="{8C6DE49A-FE75-4B48-B4F2-17A9ECF1F5BD}" type="presParOf" srcId="{80B86190-0E78-476A-B76B-D7AFB196854D}" destId="{E8F7A84B-3CB4-4B1D-B7C5-930BB915664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E69961-1E83-4577-BECD-FA2294A85ADB}" type="doc">
      <dgm:prSet loTypeId="urn:microsoft.com/office/officeart/2005/8/layout/vList2" loCatId="list" qsTypeId="urn:microsoft.com/office/officeart/2005/8/quickstyle/simple1" qsCatId="simple" csTypeId="urn:microsoft.com/office/officeart/2005/8/colors/accent5_3" csCatId="accent5"/>
      <dgm:spPr/>
      <dgm:t>
        <a:bodyPr/>
        <a:lstStyle/>
        <a:p>
          <a:endParaRPr lang="pt-PT"/>
        </a:p>
      </dgm:t>
    </dgm:pt>
    <dgm:pt modelId="{1A792596-7533-4FEB-9160-48E56967A8D3}">
      <dgm:prSet/>
      <dgm:spPr/>
      <dgm:t>
        <a:bodyPr/>
        <a:lstStyle/>
        <a:p>
          <a:pPr algn="ctr"/>
          <a:r>
            <a:rPr lang="pt-PT" b="1" i="1" dirty="0" err="1"/>
            <a:t>Borderline</a:t>
          </a:r>
          <a:r>
            <a:rPr lang="pt-PT" b="1" i="1" dirty="0"/>
            <a:t> - SMOTE</a:t>
          </a:r>
          <a:endParaRPr lang="pt-PT" dirty="0"/>
        </a:p>
      </dgm:t>
    </dgm:pt>
    <dgm:pt modelId="{A58CFDF7-5084-4D72-9292-5632A8221B37}" type="parTrans" cxnId="{B1689BAD-0475-4938-A608-89561AA16449}">
      <dgm:prSet/>
      <dgm:spPr/>
      <dgm:t>
        <a:bodyPr/>
        <a:lstStyle/>
        <a:p>
          <a:endParaRPr lang="pt-PT"/>
        </a:p>
      </dgm:t>
    </dgm:pt>
    <dgm:pt modelId="{B71055E1-3941-41EA-9932-14C582BDDFC9}" type="sibTrans" cxnId="{B1689BAD-0475-4938-A608-89561AA16449}">
      <dgm:prSet/>
      <dgm:spPr/>
      <dgm:t>
        <a:bodyPr/>
        <a:lstStyle/>
        <a:p>
          <a:endParaRPr lang="pt-PT"/>
        </a:p>
      </dgm:t>
    </dgm:pt>
    <dgm:pt modelId="{618B778E-CB78-4710-9890-04FFA9B632FF}" type="pres">
      <dgm:prSet presAssocID="{0EE69961-1E83-4577-BECD-FA2294A85ADB}" presName="linear" presStyleCnt="0">
        <dgm:presLayoutVars>
          <dgm:animLvl val="lvl"/>
          <dgm:resizeHandles val="exact"/>
        </dgm:presLayoutVars>
      </dgm:prSet>
      <dgm:spPr/>
    </dgm:pt>
    <dgm:pt modelId="{1B14F8DD-02B3-47FD-B1EE-05168ADCBA72}" type="pres">
      <dgm:prSet presAssocID="{1A792596-7533-4FEB-9160-48E56967A8D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3981D90-EC8D-4B24-9E08-A899D6B0E929}" type="presOf" srcId="{1A792596-7533-4FEB-9160-48E56967A8D3}" destId="{1B14F8DD-02B3-47FD-B1EE-05168ADCBA72}" srcOrd="0" destOrd="0" presId="urn:microsoft.com/office/officeart/2005/8/layout/vList2"/>
    <dgm:cxn modelId="{B1689BAD-0475-4938-A608-89561AA16449}" srcId="{0EE69961-1E83-4577-BECD-FA2294A85ADB}" destId="{1A792596-7533-4FEB-9160-48E56967A8D3}" srcOrd="0" destOrd="0" parTransId="{A58CFDF7-5084-4D72-9292-5632A8221B37}" sibTransId="{B71055E1-3941-41EA-9932-14C582BDDFC9}"/>
    <dgm:cxn modelId="{E6A2A8F3-CD51-4CFD-9586-878F7BD85340}" type="presOf" srcId="{0EE69961-1E83-4577-BECD-FA2294A85ADB}" destId="{618B778E-CB78-4710-9890-04FFA9B632FF}" srcOrd="0" destOrd="0" presId="urn:microsoft.com/office/officeart/2005/8/layout/vList2"/>
    <dgm:cxn modelId="{DEC2AAD6-D2E0-4B3B-8A40-AF211E36AE97}" type="presParOf" srcId="{618B778E-CB78-4710-9890-04FFA9B632FF}" destId="{1B14F8DD-02B3-47FD-B1EE-05168ADCBA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27B711-F4F9-42E4-9276-D552F0F57F7F}" type="doc">
      <dgm:prSet loTypeId="urn:microsoft.com/office/officeart/2005/8/layout/vList6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E959681-F3EE-4AD6-8E8C-49164FF27C9D}">
      <dgm:prSet/>
      <dgm:spPr/>
      <dgm:t>
        <a:bodyPr/>
        <a:lstStyle/>
        <a:p>
          <a:r>
            <a:rPr lang="pt-PT" dirty="0"/>
            <a:t>Especificidade</a:t>
          </a:r>
          <a:endParaRPr lang="en-US" dirty="0"/>
        </a:p>
      </dgm:t>
    </dgm:pt>
    <dgm:pt modelId="{F5735D5F-25F1-48F6-B182-CB4BB916551E}" type="parTrans" cxnId="{7E1C7B6A-14CE-4E6F-9CAE-E727CB88D2A1}">
      <dgm:prSet/>
      <dgm:spPr/>
      <dgm:t>
        <a:bodyPr/>
        <a:lstStyle/>
        <a:p>
          <a:endParaRPr lang="en-US"/>
        </a:p>
      </dgm:t>
    </dgm:pt>
    <dgm:pt modelId="{2D55DB49-D749-416C-9AC1-6DD6EF42172C}" type="sibTrans" cxnId="{7E1C7B6A-14CE-4E6F-9CAE-E727CB88D2A1}">
      <dgm:prSet/>
      <dgm:spPr/>
      <dgm:t>
        <a:bodyPr/>
        <a:lstStyle/>
        <a:p>
          <a:endParaRPr lang="en-US"/>
        </a:p>
      </dgm:t>
    </dgm:pt>
    <dgm:pt modelId="{BCFE1489-EC0A-4363-A46F-E2E1DC1D9499}">
      <dgm:prSet/>
      <dgm:spPr/>
      <dgm:t>
        <a:bodyPr/>
        <a:lstStyle/>
        <a:p>
          <a:r>
            <a:rPr lang="pt-PT" dirty="0"/>
            <a:t>Taxa de Falsos Negativos</a:t>
          </a:r>
          <a:endParaRPr lang="en-US" dirty="0"/>
        </a:p>
      </dgm:t>
    </dgm:pt>
    <dgm:pt modelId="{AEF5ED09-1129-49FB-B8C1-AE3F3B1F8D35}" type="parTrans" cxnId="{B3B921BC-C643-4831-97F5-AFBBF49569F5}">
      <dgm:prSet/>
      <dgm:spPr/>
      <dgm:t>
        <a:bodyPr/>
        <a:lstStyle/>
        <a:p>
          <a:endParaRPr lang="en-US"/>
        </a:p>
      </dgm:t>
    </dgm:pt>
    <dgm:pt modelId="{AE343778-3CE2-4E6E-9FA7-1A9DE8577069}" type="sibTrans" cxnId="{B3B921BC-C643-4831-97F5-AFBBF49569F5}">
      <dgm:prSet/>
      <dgm:spPr/>
      <dgm:t>
        <a:bodyPr/>
        <a:lstStyle/>
        <a:p>
          <a:endParaRPr lang="en-US"/>
        </a:p>
      </dgm:t>
    </dgm:pt>
    <dgm:pt modelId="{F0B9B1B9-1D7E-43FE-B1CA-6EFD0B700DB8}">
      <dgm:prSet/>
      <dgm:spPr/>
      <dgm:t>
        <a:bodyPr/>
        <a:lstStyle/>
        <a:p>
          <a:r>
            <a:rPr lang="pt-PT" dirty="0"/>
            <a:t>Taxa de Falsos Positivos</a:t>
          </a:r>
          <a:endParaRPr lang="en-US" dirty="0"/>
        </a:p>
      </dgm:t>
    </dgm:pt>
    <dgm:pt modelId="{C8BBB065-B113-4568-9E5A-31BAD79C3D2D}" type="parTrans" cxnId="{AC53E3E5-B8ED-443B-801A-385F53348A6D}">
      <dgm:prSet/>
      <dgm:spPr/>
      <dgm:t>
        <a:bodyPr/>
        <a:lstStyle/>
        <a:p>
          <a:endParaRPr lang="en-US"/>
        </a:p>
      </dgm:t>
    </dgm:pt>
    <dgm:pt modelId="{460D4271-77B2-4764-9815-6D4EB3EE0512}" type="sibTrans" cxnId="{AC53E3E5-B8ED-443B-801A-385F53348A6D}">
      <dgm:prSet/>
      <dgm:spPr/>
      <dgm:t>
        <a:bodyPr/>
        <a:lstStyle/>
        <a:p>
          <a:endParaRPr lang="en-US"/>
        </a:p>
      </dgm:t>
    </dgm:pt>
    <dgm:pt modelId="{CAC3A275-B495-4006-808B-942A50943F5D}">
      <dgm:prSet/>
      <dgm:spPr/>
      <dgm:t>
        <a:bodyPr/>
        <a:lstStyle/>
        <a:p>
          <a:r>
            <a:rPr lang="pt-PT" dirty="0"/>
            <a:t>AUC</a:t>
          </a:r>
          <a:endParaRPr lang="en-US" dirty="0"/>
        </a:p>
      </dgm:t>
    </dgm:pt>
    <dgm:pt modelId="{09F7EEE8-A9F3-4F91-8B6D-1955FBDCC3C8}" type="parTrans" cxnId="{B428227A-4EFB-4C51-8BF8-26218BCC3373}">
      <dgm:prSet/>
      <dgm:spPr/>
      <dgm:t>
        <a:bodyPr/>
        <a:lstStyle/>
        <a:p>
          <a:endParaRPr lang="en-US"/>
        </a:p>
      </dgm:t>
    </dgm:pt>
    <dgm:pt modelId="{80F6EF30-C11C-4F5D-989B-81384141D6CF}" type="sibTrans" cxnId="{B428227A-4EFB-4C51-8BF8-26218BCC3373}">
      <dgm:prSet/>
      <dgm:spPr/>
      <dgm:t>
        <a:bodyPr/>
        <a:lstStyle/>
        <a:p>
          <a:endParaRPr lang="en-US"/>
        </a:p>
      </dgm:t>
    </dgm:pt>
    <dgm:pt modelId="{2480D958-2466-475D-8977-28922D657B4B}">
      <dgm:prSet/>
      <dgm:spPr/>
      <dgm:t>
        <a:bodyPr/>
        <a:lstStyle/>
        <a:p>
          <a:r>
            <a:rPr lang="pt-PT" dirty="0"/>
            <a:t>Sensibilidade</a:t>
          </a:r>
          <a:endParaRPr lang="en-US" dirty="0"/>
        </a:p>
      </dgm:t>
    </dgm:pt>
    <dgm:pt modelId="{AB5D2CE5-6AD6-4555-B839-A228AE7C47D9}" type="sibTrans" cxnId="{5C02F2A5-08E2-4EF0-AAD0-908639D6BB4E}">
      <dgm:prSet/>
      <dgm:spPr/>
      <dgm:t>
        <a:bodyPr/>
        <a:lstStyle/>
        <a:p>
          <a:endParaRPr lang="en-US"/>
        </a:p>
      </dgm:t>
    </dgm:pt>
    <dgm:pt modelId="{209AB057-F6D6-4C39-A67C-D816D8D52A64}" type="parTrans" cxnId="{5C02F2A5-08E2-4EF0-AAD0-908639D6BB4E}">
      <dgm:prSet/>
      <dgm:spPr/>
      <dgm:t>
        <a:bodyPr/>
        <a:lstStyle/>
        <a:p>
          <a:endParaRPr lang="en-US"/>
        </a:p>
      </dgm:t>
    </dgm:pt>
    <dgm:pt modelId="{614FE1C2-ACF3-444F-9A74-9C897319A090}">
      <dgm:prSet custT="1"/>
      <dgm:spPr/>
      <dgm:t>
        <a:bodyPr anchor="ctr"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Indica os verdadeiros positivos.</a:t>
          </a:r>
        </a:p>
      </dgm:t>
    </dgm:pt>
    <dgm:pt modelId="{1357DB53-EA2C-49D1-B542-367A161C525C}" type="parTrans" cxnId="{B5E86A3F-46F7-4B86-A286-541E959E2F4A}">
      <dgm:prSet/>
      <dgm:spPr/>
      <dgm:t>
        <a:bodyPr/>
        <a:lstStyle/>
        <a:p>
          <a:endParaRPr lang="pt-PT"/>
        </a:p>
      </dgm:t>
    </dgm:pt>
    <dgm:pt modelId="{226B07EF-BB3A-47EA-B762-3DB6B590C3BB}" type="sibTrans" cxnId="{B5E86A3F-46F7-4B86-A286-541E959E2F4A}">
      <dgm:prSet/>
      <dgm:spPr/>
      <dgm:t>
        <a:bodyPr/>
        <a:lstStyle/>
        <a:p>
          <a:endParaRPr lang="pt-PT"/>
        </a:p>
      </dgm:t>
    </dgm:pt>
    <dgm:pt modelId="{4021E922-B833-477B-B1B4-2254F12540C9}">
      <dgm:prSet custT="1"/>
      <dgm:spPr/>
      <dgm:t>
        <a:bodyPr anchor="ctr"/>
        <a:lstStyle/>
        <a:p>
          <a:r>
            <a:rPr lang="pt-P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Indica os verdadeiros negativos.</a:t>
          </a:r>
        </a:p>
      </dgm:t>
    </dgm:pt>
    <dgm:pt modelId="{9EE1F057-08C4-4685-AC70-DC58DC9BD3EA}" type="parTrans" cxnId="{7558E04A-405B-4870-B280-9C65480860C5}">
      <dgm:prSet/>
      <dgm:spPr/>
      <dgm:t>
        <a:bodyPr/>
        <a:lstStyle/>
        <a:p>
          <a:endParaRPr lang="pt-PT"/>
        </a:p>
      </dgm:t>
    </dgm:pt>
    <dgm:pt modelId="{FD2A40AA-A7D6-4CC2-B8DB-ED7E6433CBFE}" type="sibTrans" cxnId="{7558E04A-405B-4870-B280-9C65480860C5}">
      <dgm:prSet/>
      <dgm:spPr/>
      <dgm:t>
        <a:bodyPr/>
        <a:lstStyle/>
        <a:p>
          <a:endParaRPr lang="pt-PT"/>
        </a:p>
      </dgm:t>
    </dgm:pt>
    <dgm:pt modelId="{2C7C13EF-145C-4BAA-9FA2-52190971C5D3}">
      <dgm:prSet/>
      <dgm:spPr/>
      <dgm:t>
        <a:bodyPr anchor="ctr"/>
        <a:lstStyle/>
        <a:p>
          <a:r>
            <a:rPr lang="pt-PT" dirty="0"/>
            <a:t>Permite ter uma ideia do desempenho geral.</a:t>
          </a:r>
        </a:p>
      </dgm:t>
    </dgm:pt>
    <dgm:pt modelId="{6D3E4040-7FB3-421E-86FA-9644FDE67FDA}" type="parTrans" cxnId="{B92BAF65-F128-45F2-94CD-B3F8527BDBC8}">
      <dgm:prSet/>
      <dgm:spPr/>
      <dgm:t>
        <a:bodyPr/>
        <a:lstStyle/>
        <a:p>
          <a:endParaRPr lang="pt-PT"/>
        </a:p>
      </dgm:t>
    </dgm:pt>
    <dgm:pt modelId="{DFECDE8E-6683-4116-A76B-B1EAD8A6D147}" type="sibTrans" cxnId="{B92BAF65-F128-45F2-94CD-B3F8527BDBC8}">
      <dgm:prSet/>
      <dgm:spPr/>
      <dgm:t>
        <a:bodyPr/>
        <a:lstStyle/>
        <a:p>
          <a:endParaRPr lang="pt-PT"/>
        </a:p>
      </dgm:t>
    </dgm:pt>
    <dgm:pt modelId="{30BFEB1E-E572-459F-BCF6-8ECF82040952}">
      <dgm:prSet/>
      <dgm:spPr/>
      <dgm:t>
        <a:bodyPr anchor="ctr"/>
        <a:lstStyle/>
        <a:p>
          <a:r>
            <a:rPr lang="pt-PT" dirty="0"/>
            <a:t>Indica que um acontecimento positivo foi classificado como negativo.</a:t>
          </a:r>
        </a:p>
      </dgm:t>
    </dgm:pt>
    <dgm:pt modelId="{65F68326-8D95-47C1-AC39-973A8CC99EA4}" type="sibTrans" cxnId="{A2441212-0852-4D67-A011-C73AD4E60D71}">
      <dgm:prSet/>
      <dgm:spPr/>
      <dgm:t>
        <a:bodyPr/>
        <a:lstStyle/>
        <a:p>
          <a:endParaRPr lang="pt-PT"/>
        </a:p>
      </dgm:t>
    </dgm:pt>
    <dgm:pt modelId="{388C8604-FF95-4E8F-AD06-7437D3F27149}" type="parTrans" cxnId="{A2441212-0852-4D67-A011-C73AD4E60D71}">
      <dgm:prSet/>
      <dgm:spPr/>
      <dgm:t>
        <a:bodyPr/>
        <a:lstStyle/>
        <a:p>
          <a:endParaRPr lang="pt-PT"/>
        </a:p>
      </dgm:t>
    </dgm:pt>
    <dgm:pt modelId="{A2DF61A1-461E-4FE8-8A5B-B8BBD669190E}">
      <dgm:prSet/>
      <dgm:spPr/>
      <dgm:t>
        <a:bodyPr/>
        <a:lstStyle/>
        <a:p>
          <a:r>
            <a:rPr lang="pt-PT" dirty="0"/>
            <a:t>Indica que um acontecimento negativo foi classificado como positivo.</a:t>
          </a:r>
        </a:p>
      </dgm:t>
    </dgm:pt>
    <dgm:pt modelId="{37BAA903-3A50-48A9-A993-92007A354901}" type="parTrans" cxnId="{49814C14-07E8-45F9-B5FE-9F172323E2E7}">
      <dgm:prSet/>
      <dgm:spPr/>
      <dgm:t>
        <a:bodyPr/>
        <a:lstStyle/>
        <a:p>
          <a:endParaRPr lang="pt-PT"/>
        </a:p>
      </dgm:t>
    </dgm:pt>
    <dgm:pt modelId="{7A2FDCF4-67A9-405C-A65E-A0D997F34C5F}" type="sibTrans" cxnId="{49814C14-07E8-45F9-B5FE-9F172323E2E7}">
      <dgm:prSet/>
      <dgm:spPr/>
      <dgm:t>
        <a:bodyPr/>
        <a:lstStyle/>
        <a:p>
          <a:endParaRPr lang="pt-PT"/>
        </a:p>
      </dgm:t>
    </dgm:pt>
    <dgm:pt modelId="{C181BFEE-6E75-4C65-8BBB-90D5F3E261F5}" type="pres">
      <dgm:prSet presAssocID="{5E27B711-F4F9-42E4-9276-D552F0F57F7F}" presName="Name0" presStyleCnt="0">
        <dgm:presLayoutVars>
          <dgm:dir/>
          <dgm:animLvl val="lvl"/>
          <dgm:resizeHandles/>
        </dgm:presLayoutVars>
      </dgm:prSet>
      <dgm:spPr/>
    </dgm:pt>
    <dgm:pt modelId="{62B32396-CB11-425C-B41A-515A8F1C636C}" type="pres">
      <dgm:prSet presAssocID="{2480D958-2466-475D-8977-28922D657B4B}" presName="linNode" presStyleCnt="0"/>
      <dgm:spPr/>
    </dgm:pt>
    <dgm:pt modelId="{8C6972F1-622E-4909-956A-0AC9EE7A9ABA}" type="pres">
      <dgm:prSet presAssocID="{2480D958-2466-475D-8977-28922D657B4B}" presName="parentShp" presStyleLbl="node1" presStyleIdx="0" presStyleCnt="5">
        <dgm:presLayoutVars>
          <dgm:bulletEnabled val="1"/>
        </dgm:presLayoutVars>
      </dgm:prSet>
      <dgm:spPr/>
    </dgm:pt>
    <dgm:pt modelId="{5D5C405B-8261-4BC7-B026-179695F2D683}" type="pres">
      <dgm:prSet presAssocID="{2480D958-2466-475D-8977-28922D657B4B}" presName="childShp" presStyleLbl="bgAccFollowNode1" presStyleIdx="0" presStyleCnt="5">
        <dgm:presLayoutVars>
          <dgm:bulletEnabled val="1"/>
        </dgm:presLayoutVars>
      </dgm:prSet>
      <dgm:spPr/>
    </dgm:pt>
    <dgm:pt modelId="{0B203E7B-AF73-493F-BB28-2B0899D671FB}" type="pres">
      <dgm:prSet presAssocID="{AB5D2CE5-6AD6-4555-B839-A228AE7C47D9}" presName="spacing" presStyleCnt="0"/>
      <dgm:spPr/>
    </dgm:pt>
    <dgm:pt modelId="{CFDFA99D-5D41-4A85-B07E-49A9C0CF96FD}" type="pres">
      <dgm:prSet presAssocID="{6E959681-F3EE-4AD6-8E8C-49164FF27C9D}" presName="linNode" presStyleCnt="0"/>
      <dgm:spPr/>
    </dgm:pt>
    <dgm:pt modelId="{B84574EC-5362-4F0F-8774-AA9BBA5582B5}" type="pres">
      <dgm:prSet presAssocID="{6E959681-F3EE-4AD6-8E8C-49164FF27C9D}" presName="parentShp" presStyleLbl="node1" presStyleIdx="1" presStyleCnt="5">
        <dgm:presLayoutVars>
          <dgm:bulletEnabled val="1"/>
        </dgm:presLayoutVars>
      </dgm:prSet>
      <dgm:spPr/>
    </dgm:pt>
    <dgm:pt modelId="{C0AC37A5-DF51-43D2-97BE-81BC4C8065AF}" type="pres">
      <dgm:prSet presAssocID="{6E959681-F3EE-4AD6-8E8C-49164FF27C9D}" presName="childShp" presStyleLbl="bgAccFollowNode1" presStyleIdx="1" presStyleCnt="5">
        <dgm:presLayoutVars>
          <dgm:bulletEnabled val="1"/>
        </dgm:presLayoutVars>
      </dgm:prSet>
      <dgm:spPr/>
    </dgm:pt>
    <dgm:pt modelId="{81BA2090-E365-4D19-810B-3D7915090DA8}" type="pres">
      <dgm:prSet presAssocID="{2D55DB49-D749-416C-9AC1-6DD6EF42172C}" presName="spacing" presStyleCnt="0"/>
      <dgm:spPr/>
    </dgm:pt>
    <dgm:pt modelId="{55F37119-EB46-46A4-AB6A-32B4F01AA13F}" type="pres">
      <dgm:prSet presAssocID="{BCFE1489-EC0A-4363-A46F-E2E1DC1D9499}" presName="linNode" presStyleCnt="0"/>
      <dgm:spPr/>
    </dgm:pt>
    <dgm:pt modelId="{B98D6087-D83E-4F45-85F8-DACCF54F4AA2}" type="pres">
      <dgm:prSet presAssocID="{BCFE1489-EC0A-4363-A46F-E2E1DC1D9499}" presName="parentShp" presStyleLbl="node1" presStyleIdx="2" presStyleCnt="5">
        <dgm:presLayoutVars>
          <dgm:bulletEnabled val="1"/>
        </dgm:presLayoutVars>
      </dgm:prSet>
      <dgm:spPr/>
    </dgm:pt>
    <dgm:pt modelId="{303DF27B-84EA-4F68-928D-F91B4AE5CA32}" type="pres">
      <dgm:prSet presAssocID="{BCFE1489-EC0A-4363-A46F-E2E1DC1D9499}" presName="childShp" presStyleLbl="bgAccFollowNode1" presStyleIdx="2" presStyleCnt="5" custLinFactNeighborX="0">
        <dgm:presLayoutVars>
          <dgm:bulletEnabled val="1"/>
        </dgm:presLayoutVars>
      </dgm:prSet>
      <dgm:spPr/>
    </dgm:pt>
    <dgm:pt modelId="{90C3818B-F974-419A-8202-F77FEDBB3695}" type="pres">
      <dgm:prSet presAssocID="{AE343778-3CE2-4E6E-9FA7-1A9DE8577069}" presName="spacing" presStyleCnt="0"/>
      <dgm:spPr/>
    </dgm:pt>
    <dgm:pt modelId="{AEE44D27-AEBE-4367-9EA7-A95CDE9648E5}" type="pres">
      <dgm:prSet presAssocID="{F0B9B1B9-1D7E-43FE-B1CA-6EFD0B700DB8}" presName="linNode" presStyleCnt="0"/>
      <dgm:spPr/>
    </dgm:pt>
    <dgm:pt modelId="{578325A8-26EB-4C49-BE37-E8D49CE3B0C8}" type="pres">
      <dgm:prSet presAssocID="{F0B9B1B9-1D7E-43FE-B1CA-6EFD0B700DB8}" presName="parentShp" presStyleLbl="node1" presStyleIdx="3" presStyleCnt="5">
        <dgm:presLayoutVars>
          <dgm:bulletEnabled val="1"/>
        </dgm:presLayoutVars>
      </dgm:prSet>
      <dgm:spPr/>
    </dgm:pt>
    <dgm:pt modelId="{CCB0904A-01AA-4249-8C63-3107FEC4CF39}" type="pres">
      <dgm:prSet presAssocID="{F0B9B1B9-1D7E-43FE-B1CA-6EFD0B700DB8}" presName="childShp" presStyleLbl="bgAccFollowNode1" presStyleIdx="3" presStyleCnt="5">
        <dgm:presLayoutVars>
          <dgm:bulletEnabled val="1"/>
        </dgm:presLayoutVars>
      </dgm:prSet>
      <dgm:spPr/>
    </dgm:pt>
    <dgm:pt modelId="{494C9AB3-5C65-44A9-92A7-3728DB70C426}" type="pres">
      <dgm:prSet presAssocID="{460D4271-77B2-4764-9815-6D4EB3EE0512}" presName="spacing" presStyleCnt="0"/>
      <dgm:spPr/>
    </dgm:pt>
    <dgm:pt modelId="{2215DE8E-AB15-4F5A-9209-70AF0B3865BA}" type="pres">
      <dgm:prSet presAssocID="{CAC3A275-B495-4006-808B-942A50943F5D}" presName="linNode" presStyleCnt="0"/>
      <dgm:spPr/>
    </dgm:pt>
    <dgm:pt modelId="{001353A8-A0C9-43DA-B643-67C467A35C64}" type="pres">
      <dgm:prSet presAssocID="{CAC3A275-B495-4006-808B-942A50943F5D}" presName="parentShp" presStyleLbl="node1" presStyleIdx="4" presStyleCnt="5">
        <dgm:presLayoutVars>
          <dgm:bulletEnabled val="1"/>
        </dgm:presLayoutVars>
      </dgm:prSet>
      <dgm:spPr/>
    </dgm:pt>
    <dgm:pt modelId="{F6EC9C9E-8BE4-4CF5-9BD3-64C89C13BB8D}" type="pres">
      <dgm:prSet presAssocID="{CAC3A275-B495-4006-808B-942A50943F5D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A2441212-0852-4D67-A011-C73AD4E60D71}" srcId="{BCFE1489-EC0A-4363-A46F-E2E1DC1D9499}" destId="{30BFEB1E-E572-459F-BCF6-8ECF82040952}" srcOrd="0" destOrd="0" parTransId="{388C8604-FF95-4E8F-AD06-7437D3F27149}" sibTransId="{65F68326-8D95-47C1-AC39-973A8CC99EA4}"/>
    <dgm:cxn modelId="{49814C14-07E8-45F9-B5FE-9F172323E2E7}" srcId="{F0B9B1B9-1D7E-43FE-B1CA-6EFD0B700DB8}" destId="{A2DF61A1-461E-4FE8-8A5B-B8BBD669190E}" srcOrd="0" destOrd="0" parTransId="{37BAA903-3A50-48A9-A993-92007A354901}" sibTransId="{7A2FDCF4-67A9-405C-A65E-A0D997F34C5F}"/>
    <dgm:cxn modelId="{2D181D1A-046A-4AF9-B664-A3B30D5B0D65}" type="presOf" srcId="{A2DF61A1-461E-4FE8-8A5B-B8BBD669190E}" destId="{CCB0904A-01AA-4249-8C63-3107FEC4CF39}" srcOrd="0" destOrd="0" presId="urn:microsoft.com/office/officeart/2005/8/layout/vList6"/>
    <dgm:cxn modelId="{B5E86A3F-46F7-4B86-A286-541E959E2F4A}" srcId="{2480D958-2466-475D-8977-28922D657B4B}" destId="{614FE1C2-ACF3-444F-9A74-9C897319A090}" srcOrd="0" destOrd="0" parTransId="{1357DB53-EA2C-49D1-B542-367A161C525C}" sibTransId="{226B07EF-BB3A-47EA-B762-3DB6B590C3BB}"/>
    <dgm:cxn modelId="{1386B35D-E446-41DE-9087-72A717F2A403}" type="presOf" srcId="{2C7C13EF-145C-4BAA-9FA2-52190971C5D3}" destId="{F6EC9C9E-8BE4-4CF5-9BD3-64C89C13BB8D}" srcOrd="0" destOrd="0" presId="urn:microsoft.com/office/officeart/2005/8/layout/vList6"/>
    <dgm:cxn modelId="{A5EAA843-5C34-459E-BF90-07668D70317D}" type="presOf" srcId="{F0B9B1B9-1D7E-43FE-B1CA-6EFD0B700DB8}" destId="{578325A8-26EB-4C49-BE37-E8D49CE3B0C8}" srcOrd="0" destOrd="0" presId="urn:microsoft.com/office/officeart/2005/8/layout/vList6"/>
    <dgm:cxn modelId="{B92BAF65-F128-45F2-94CD-B3F8527BDBC8}" srcId="{CAC3A275-B495-4006-808B-942A50943F5D}" destId="{2C7C13EF-145C-4BAA-9FA2-52190971C5D3}" srcOrd="0" destOrd="0" parTransId="{6D3E4040-7FB3-421E-86FA-9644FDE67FDA}" sibTransId="{DFECDE8E-6683-4116-A76B-B1EAD8A6D147}"/>
    <dgm:cxn modelId="{E4122946-B09C-4E28-AA08-333D5C8AED6C}" type="presOf" srcId="{614FE1C2-ACF3-444F-9A74-9C897319A090}" destId="{5D5C405B-8261-4BC7-B026-179695F2D683}" srcOrd="0" destOrd="0" presId="urn:microsoft.com/office/officeart/2005/8/layout/vList6"/>
    <dgm:cxn modelId="{7E1C7B6A-14CE-4E6F-9CAE-E727CB88D2A1}" srcId="{5E27B711-F4F9-42E4-9276-D552F0F57F7F}" destId="{6E959681-F3EE-4AD6-8E8C-49164FF27C9D}" srcOrd="1" destOrd="0" parTransId="{F5735D5F-25F1-48F6-B182-CB4BB916551E}" sibTransId="{2D55DB49-D749-416C-9AC1-6DD6EF42172C}"/>
    <dgm:cxn modelId="{7558E04A-405B-4870-B280-9C65480860C5}" srcId="{6E959681-F3EE-4AD6-8E8C-49164FF27C9D}" destId="{4021E922-B833-477B-B1B4-2254F12540C9}" srcOrd="0" destOrd="0" parTransId="{9EE1F057-08C4-4685-AC70-DC58DC9BD3EA}" sibTransId="{FD2A40AA-A7D6-4CC2-B8DB-ED7E6433CBFE}"/>
    <dgm:cxn modelId="{A6B9A94B-6FC2-40C1-92DC-F241EBD7D2E3}" type="presOf" srcId="{6E959681-F3EE-4AD6-8E8C-49164FF27C9D}" destId="{B84574EC-5362-4F0F-8774-AA9BBA5582B5}" srcOrd="0" destOrd="0" presId="urn:microsoft.com/office/officeart/2005/8/layout/vList6"/>
    <dgm:cxn modelId="{CA565C53-578B-4907-BD08-6FE968FF4525}" type="presOf" srcId="{2480D958-2466-475D-8977-28922D657B4B}" destId="{8C6972F1-622E-4909-956A-0AC9EE7A9ABA}" srcOrd="0" destOrd="0" presId="urn:microsoft.com/office/officeart/2005/8/layout/vList6"/>
    <dgm:cxn modelId="{B428227A-4EFB-4C51-8BF8-26218BCC3373}" srcId="{5E27B711-F4F9-42E4-9276-D552F0F57F7F}" destId="{CAC3A275-B495-4006-808B-942A50943F5D}" srcOrd="4" destOrd="0" parTransId="{09F7EEE8-A9F3-4F91-8B6D-1955FBDCC3C8}" sibTransId="{80F6EF30-C11C-4F5D-989B-81384141D6CF}"/>
    <dgm:cxn modelId="{553FDB7A-22EA-47A4-9841-44F1D06AF785}" type="presOf" srcId="{5E27B711-F4F9-42E4-9276-D552F0F57F7F}" destId="{C181BFEE-6E75-4C65-8BBB-90D5F3E261F5}" srcOrd="0" destOrd="0" presId="urn:microsoft.com/office/officeart/2005/8/layout/vList6"/>
    <dgm:cxn modelId="{6B86D7A1-D21F-478A-9B57-A71DCE5CDD08}" type="presOf" srcId="{4021E922-B833-477B-B1B4-2254F12540C9}" destId="{C0AC37A5-DF51-43D2-97BE-81BC4C8065AF}" srcOrd="0" destOrd="0" presId="urn:microsoft.com/office/officeart/2005/8/layout/vList6"/>
    <dgm:cxn modelId="{5C02F2A5-08E2-4EF0-AAD0-908639D6BB4E}" srcId="{5E27B711-F4F9-42E4-9276-D552F0F57F7F}" destId="{2480D958-2466-475D-8977-28922D657B4B}" srcOrd="0" destOrd="0" parTransId="{209AB057-F6D6-4C39-A67C-D816D8D52A64}" sibTransId="{AB5D2CE5-6AD6-4555-B839-A228AE7C47D9}"/>
    <dgm:cxn modelId="{6C7969A6-4FE5-467A-AB35-1E6F56E27868}" type="presOf" srcId="{30BFEB1E-E572-459F-BCF6-8ECF82040952}" destId="{303DF27B-84EA-4F68-928D-F91B4AE5CA32}" srcOrd="0" destOrd="0" presId="urn:microsoft.com/office/officeart/2005/8/layout/vList6"/>
    <dgm:cxn modelId="{B3B921BC-C643-4831-97F5-AFBBF49569F5}" srcId="{5E27B711-F4F9-42E4-9276-D552F0F57F7F}" destId="{BCFE1489-EC0A-4363-A46F-E2E1DC1D9499}" srcOrd="2" destOrd="0" parTransId="{AEF5ED09-1129-49FB-B8C1-AE3F3B1F8D35}" sibTransId="{AE343778-3CE2-4E6E-9FA7-1A9DE8577069}"/>
    <dgm:cxn modelId="{E9C44DC0-9401-458C-B665-437EA9EDA7E1}" type="presOf" srcId="{CAC3A275-B495-4006-808B-942A50943F5D}" destId="{001353A8-A0C9-43DA-B643-67C467A35C64}" srcOrd="0" destOrd="0" presId="urn:microsoft.com/office/officeart/2005/8/layout/vList6"/>
    <dgm:cxn modelId="{A953F2DA-C8D4-4EF1-87B9-4728B25FF039}" type="presOf" srcId="{BCFE1489-EC0A-4363-A46F-E2E1DC1D9499}" destId="{B98D6087-D83E-4F45-85F8-DACCF54F4AA2}" srcOrd="0" destOrd="0" presId="urn:microsoft.com/office/officeart/2005/8/layout/vList6"/>
    <dgm:cxn modelId="{AC53E3E5-B8ED-443B-801A-385F53348A6D}" srcId="{5E27B711-F4F9-42E4-9276-D552F0F57F7F}" destId="{F0B9B1B9-1D7E-43FE-B1CA-6EFD0B700DB8}" srcOrd="3" destOrd="0" parTransId="{C8BBB065-B113-4568-9E5A-31BAD79C3D2D}" sibTransId="{460D4271-77B2-4764-9815-6D4EB3EE0512}"/>
    <dgm:cxn modelId="{2C32FE57-48B7-49C6-8B3E-4A42EC6A7FF3}" type="presParOf" srcId="{C181BFEE-6E75-4C65-8BBB-90D5F3E261F5}" destId="{62B32396-CB11-425C-B41A-515A8F1C636C}" srcOrd="0" destOrd="0" presId="urn:microsoft.com/office/officeart/2005/8/layout/vList6"/>
    <dgm:cxn modelId="{E6BA5D43-D48C-4F74-B993-BD8A2510FBF9}" type="presParOf" srcId="{62B32396-CB11-425C-B41A-515A8F1C636C}" destId="{8C6972F1-622E-4909-956A-0AC9EE7A9ABA}" srcOrd="0" destOrd="0" presId="urn:microsoft.com/office/officeart/2005/8/layout/vList6"/>
    <dgm:cxn modelId="{32980714-365E-4AB9-94F8-70E68EE8B2F1}" type="presParOf" srcId="{62B32396-CB11-425C-B41A-515A8F1C636C}" destId="{5D5C405B-8261-4BC7-B026-179695F2D683}" srcOrd="1" destOrd="0" presId="urn:microsoft.com/office/officeart/2005/8/layout/vList6"/>
    <dgm:cxn modelId="{5DEF9A2F-80F1-4829-BD32-13A68B33FB86}" type="presParOf" srcId="{C181BFEE-6E75-4C65-8BBB-90D5F3E261F5}" destId="{0B203E7B-AF73-493F-BB28-2B0899D671FB}" srcOrd="1" destOrd="0" presId="urn:microsoft.com/office/officeart/2005/8/layout/vList6"/>
    <dgm:cxn modelId="{F9CB0D89-E425-4AC7-904F-5DBE45E5C78F}" type="presParOf" srcId="{C181BFEE-6E75-4C65-8BBB-90D5F3E261F5}" destId="{CFDFA99D-5D41-4A85-B07E-49A9C0CF96FD}" srcOrd="2" destOrd="0" presId="urn:microsoft.com/office/officeart/2005/8/layout/vList6"/>
    <dgm:cxn modelId="{71F25728-2681-45C5-9899-FAD96A419437}" type="presParOf" srcId="{CFDFA99D-5D41-4A85-B07E-49A9C0CF96FD}" destId="{B84574EC-5362-4F0F-8774-AA9BBA5582B5}" srcOrd="0" destOrd="0" presId="urn:microsoft.com/office/officeart/2005/8/layout/vList6"/>
    <dgm:cxn modelId="{A206A469-999C-4FC6-B8AB-228732562FF2}" type="presParOf" srcId="{CFDFA99D-5D41-4A85-B07E-49A9C0CF96FD}" destId="{C0AC37A5-DF51-43D2-97BE-81BC4C8065AF}" srcOrd="1" destOrd="0" presId="urn:microsoft.com/office/officeart/2005/8/layout/vList6"/>
    <dgm:cxn modelId="{36382457-4121-4A6E-B981-55AD8048974A}" type="presParOf" srcId="{C181BFEE-6E75-4C65-8BBB-90D5F3E261F5}" destId="{81BA2090-E365-4D19-810B-3D7915090DA8}" srcOrd="3" destOrd="0" presId="urn:microsoft.com/office/officeart/2005/8/layout/vList6"/>
    <dgm:cxn modelId="{3B0A0267-B8C1-4741-A5C8-0F7E150732B8}" type="presParOf" srcId="{C181BFEE-6E75-4C65-8BBB-90D5F3E261F5}" destId="{55F37119-EB46-46A4-AB6A-32B4F01AA13F}" srcOrd="4" destOrd="0" presId="urn:microsoft.com/office/officeart/2005/8/layout/vList6"/>
    <dgm:cxn modelId="{B34A03A7-75D6-4692-8708-C3354626D904}" type="presParOf" srcId="{55F37119-EB46-46A4-AB6A-32B4F01AA13F}" destId="{B98D6087-D83E-4F45-85F8-DACCF54F4AA2}" srcOrd="0" destOrd="0" presId="urn:microsoft.com/office/officeart/2005/8/layout/vList6"/>
    <dgm:cxn modelId="{ACE1BC63-4510-4215-946C-6C5C5F8E6F46}" type="presParOf" srcId="{55F37119-EB46-46A4-AB6A-32B4F01AA13F}" destId="{303DF27B-84EA-4F68-928D-F91B4AE5CA32}" srcOrd="1" destOrd="0" presId="urn:microsoft.com/office/officeart/2005/8/layout/vList6"/>
    <dgm:cxn modelId="{543D2145-350C-4A8D-BADD-5618BB56EAE1}" type="presParOf" srcId="{C181BFEE-6E75-4C65-8BBB-90D5F3E261F5}" destId="{90C3818B-F974-419A-8202-F77FEDBB3695}" srcOrd="5" destOrd="0" presId="urn:microsoft.com/office/officeart/2005/8/layout/vList6"/>
    <dgm:cxn modelId="{8AE367C5-6E7A-427A-977A-34782697C839}" type="presParOf" srcId="{C181BFEE-6E75-4C65-8BBB-90D5F3E261F5}" destId="{AEE44D27-AEBE-4367-9EA7-A95CDE9648E5}" srcOrd="6" destOrd="0" presId="urn:microsoft.com/office/officeart/2005/8/layout/vList6"/>
    <dgm:cxn modelId="{182575D7-3C99-40B7-B60C-F88080320D00}" type="presParOf" srcId="{AEE44D27-AEBE-4367-9EA7-A95CDE9648E5}" destId="{578325A8-26EB-4C49-BE37-E8D49CE3B0C8}" srcOrd="0" destOrd="0" presId="urn:microsoft.com/office/officeart/2005/8/layout/vList6"/>
    <dgm:cxn modelId="{00FF7810-EB0F-432D-AB86-72FF23777D3C}" type="presParOf" srcId="{AEE44D27-AEBE-4367-9EA7-A95CDE9648E5}" destId="{CCB0904A-01AA-4249-8C63-3107FEC4CF39}" srcOrd="1" destOrd="0" presId="urn:microsoft.com/office/officeart/2005/8/layout/vList6"/>
    <dgm:cxn modelId="{8E3AD3A5-633A-4BDD-B922-FCAE6825725A}" type="presParOf" srcId="{C181BFEE-6E75-4C65-8BBB-90D5F3E261F5}" destId="{494C9AB3-5C65-44A9-92A7-3728DB70C426}" srcOrd="7" destOrd="0" presId="urn:microsoft.com/office/officeart/2005/8/layout/vList6"/>
    <dgm:cxn modelId="{05622A39-8212-4919-A00C-C3EE975B452C}" type="presParOf" srcId="{C181BFEE-6E75-4C65-8BBB-90D5F3E261F5}" destId="{2215DE8E-AB15-4F5A-9209-70AF0B3865BA}" srcOrd="8" destOrd="0" presId="urn:microsoft.com/office/officeart/2005/8/layout/vList6"/>
    <dgm:cxn modelId="{8717D415-C67B-4836-B9D5-126D4941A62F}" type="presParOf" srcId="{2215DE8E-AB15-4F5A-9209-70AF0B3865BA}" destId="{001353A8-A0C9-43DA-B643-67C467A35C64}" srcOrd="0" destOrd="0" presId="urn:microsoft.com/office/officeart/2005/8/layout/vList6"/>
    <dgm:cxn modelId="{59DB830B-622E-4540-B484-FD060E9889B4}" type="presParOf" srcId="{2215DE8E-AB15-4F5A-9209-70AF0B3865BA}" destId="{F6EC9C9E-8BE4-4CF5-9BD3-64C89C13BB8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8FE60-929F-47E0-9012-3C9835F361FA}">
      <dsp:nvSpPr>
        <dsp:cNvPr id="0" name=""/>
        <dsp:cNvSpPr/>
      </dsp:nvSpPr>
      <dsp:spPr>
        <a:xfrm>
          <a:off x="631331" y="1129254"/>
          <a:ext cx="983267" cy="983267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F4CE367-BA29-4256-9201-E229E747BE7D}">
      <dsp:nvSpPr>
        <dsp:cNvPr id="0" name=""/>
        <dsp:cNvSpPr/>
      </dsp:nvSpPr>
      <dsp:spPr>
        <a:xfrm>
          <a:off x="840880" y="1338802"/>
          <a:ext cx="564169" cy="564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89215E-CBB5-4193-B9E3-3FE6B80FF16F}">
      <dsp:nvSpPr>
        <dsp:cNvPr id="0" name=""/>
        <dsp:cNvSpPr/>
      </dsp:nvSpPr>
      <dsp:spPr>
        <a:xfrm>
          <a:off x="501" y="2418785"/>
          <a:ext cx="2244928" cy="64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900" kern="1200" dirty="0"/>
            <a:t>Business </a:t>
          </a:r>
          <a:r>
            <a:rPr lang="pt-PT" sz="1900" kern="1200" dirty="0" err="1"/>
            <a:t>Goal</a:t>
          </a:r>
          <a:endParaRPr lang="pt-PT" sz="1900" kern="1200" dirty="0"/>
        </a:p>
      </dsp:txBody>
      <dsp:txXfrm>
        <a:off x="501" y="2418785"/>
        <a:ext cx="2244928" cy="644765"/>
      </dsp:txXfrm>
    </dsp:sp>
    <dsp:sp modelId="{9969FDC0-88D9-4550-A724-3D9BE2D64667}">
      <dsp:nvSpPr>
        <dsp:cNvPr id="0" name=""/>
        <dsp:cNvSpPr/>
      </dsp:nvSpPr>
      <dsp:spPr>
        <a:xfrm>
          <a:off x="2841838" y="1129254"/>
          <a:ext cx="983267" cy="983267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4154E05-8544-4CC7-9D18-57116974932C}">
      <dsp:nvSpPr>
        <dsp:cNvPr id="0" name=""/>
        <dsp:cNvSpPr/>
      </dsp:nvSpPr>
      <dsp:spPr>
        <a:xfrm>
          <a:off x="3051386" y="1338802"/>
          <a:ext cx="564169" cy="564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842E15-FFF4-4086-AA9B-3504CBFF315B}">
      <dsp:nvSpPr>
        <dsp:cNvPr id="0" name=""/>
        <dsp:cNvSpPr/>
      </dsp:nvSpPr>
      <dsp:spPr>
        <a:xfrm>
          <a:off x="2527514" y="2418785"/>
          <a:ext cx="1611914" cy="64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900" kern="1200" dirty="0" err="1"/>
            <a:t>Identify</a:t>
          </a:r>
          <a:r>
            <a:rPr lang="pt-PT" sz="1900" kern="1200" dirty="0"/>
            <a:t> Data</a:t>
          </a:r>
        </a:p>
      </dsp:txBody>
      <dsp:txXfrm>
        <a:off x="2527514" y="2418785"/>
        <a:ext cx="1611914" cy="644765"/>
      </dsp:txXfrm>
    </dsp:sp>
    <dsp:sp modelId="{266B30C8-3FC0-44D2-B03D-E9132CFCF340}">
      <dsp:nvSpPr>
        <dsp:cNvPr id="0" name=""/>
        <dsp:cNvSpPr/>
      </dsp:nvSpPr>
      <dsp:spPr>
        <a:xfrm>
          <a:off x="4735837" y="1129254"/>
          <a:ext cx="983267" cy="983267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CC98B90-82EF-4B4A-BF4F-34E7F5A0A3DC}">
      <dsp:nvSpPr>
        <dsp:cNvPr id="0" name=""/>
        <dsp:cNvSpPr/>
      </dsp:nvSpPr>
      <dsp:spPr>
        <a:xfrm>
          <a:off x="4945385" y="1338802"/>
          <a:ext cx="564169" cy="5641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46652E-0DFE-4D94-A90A-3390E27CBC47}">
      <dsp:nvSpPr>
        <dsp:cNvPr id="0" name=""/>
        <dsp:cNvSpPr/>
      </dsp:nvSpPr>
      <dsp:spPr>
        <a:xfrm>
          <a:off x="4421513" y="2418785"/>
          <a:ext cx="1611914" cy="64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900" kern="1200"/>
            <a:t>Prepare Data</a:t>
          </a:r>
        </a:p>
      </dsp:txBody>
      <dsp:txXfrm>
        <a:off x="4421513" y="2418785"/>
        <a:ext cx="1611914" cy="644765"/>
      </dsp:txXfrm>
    </dsp:sp>
    <dsp:sp modelId="{FDAEEC9B-4029-4B0F-9B93-B687B1BCFB76}">
      <dsp:nvSpPr>
        <dsp:cNvPr id="0" name=""/>
        <dsp:cNvSpPr/>
      </dsp:nvSpPr>
      <dsp:spPr>
        <a:xfrm>
          <a:off x="7182787" y="1129254"/>
          <a:ext cx="983267" cy="983267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777FE77-CFE6-4E11-8182-726BAD699CBC}">
      <dsp:nvSpPr>
        <dsp:cNvPr id="0" name=""/>
        <dsp:cNvSpPr/>
      </dsp:nvSpPr>
      <dsp:spPr>
        <a:xfrm>
          <a:off x="7392335" y="1338802"/>
          <a:ext cx="564169" cy="5641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676C09-8FDF-4B54-83AD-A8BC9D9427DD}">
      <dsp:nvSpPr>
        <dsp:cNvPr id="0" name=""/>
        <dsp:cNvSpPr/>
      </dsp:nvSpPr>
      <dsp:spPr>
        <a:xfrm>
          <a:off x="6315512" y="2418785"/>
          <a:ext cx="2717816" cy="64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900" kern="1200" dirty="0" err="1"/>
            <a:t>Model</a:t>
          </a:r>
          <a:r>
            <a:rPr lang="pt-PT" sz="1900" kern="1200" dirty="0"/>
            <a:t> &amp; </a:t>
          </a:r>
          <a:r>
            <a:rPr lang="pt-PT" sz="1900" kern="1200" dirty="0" err="1"/>
            <a:t>Evaluate</a:t>
          </a:r>
          <a:r>
            <a:rPr lang="pt-PT" sz="1900" kern="1200" dirty="0"/>
            <a:t> Data</a:t>
          </a:r>
        </a:p>
      </dsp:txBody>
      <dsp:txXfrm>
        <a:off x="6315512" y="2418785"/>
        <a:ext cx="2717816" cy="644765"/>
      </dsp:txXfrm>
    </dsp:sp>
    <dsp:sp modelId="{B4985C5D-4FBB-46F8-870B-A7D00F53616B}">
      <dsp:nvSpPr>
        <dsp:cNvPr id="0" name=""/>
        <dsp:cNvSpPr/>
      </dsp:nvSpPr>
      <dsp:spPr>
        <a:xfrm>
          <a:off x="9629737" y="1129254"/>
          <a:ext cx="983267" cy="983267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903F13-721A-4171-91F7-28D6340DA157}">
      <dsp:nvSpPr>
        <dsp:cNvPr id="0" name=""/>
        <dsp:cNvSpPr/>
      </dsp:nvSpPr>
      <dsp:spPr>
        <a:xfrm>
          <a:off x="9839285" y="1338802"/>
          <a:ext cx="564169" cy="5641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D85C91-240D-46AC-B1A4-BC39ECBF9F93}">
      <dsp:nvSpPr>
        <dsp:cNvPr id="0" name=""/>
        <dsp:cNvSpPr/>
      </dsp:nvSpPr>
      <dsp:spPr>
        <a:xfrm>
          <a:off x="9315413" y="2418785"/>
          <a:ext cx="1611914" cy="64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900" kern="1200"/>
            <a:t>Present Data</a:t>
          </a:r>
        </a:p>
      </dsp:txBody>
      <dsp:txXfrm>
        <a:off x="9315413" y="2418785"/>
        <a:ext cx="1611914" cy="6447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2E37A-33C9-4C20-9577-09F12C9B15F6}">
      <dsp:nvSpPr>
        <dsp:cNvPr id="0" name=""/>
        <dsp:cNvSpPr/>
      </dsp:nvSpPr>
      <dsp:spPr>
        <a:xfrm>
          <a:off x="0" y="8800"/>
          <a:ext cx="1808508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i="1" kern="1200" dirty="0" err="1"/>
            <a:t>Undersampling</a:t>
          </a:r>
          <a:endParaRPr lang="pt-PT" sz="1600" kern="1200" dirty="0"/>
        </a:p>
      </dsp:txBody>
      <dsp:txXfrm>
        <a:off x="18734" y="27534"/>
        <a:ext cx="1771040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7A84B-3CB4-4B1D-B7C5-930BB9156641}">
      <dsp:nvSpPr>
        <dsp:cNvPr id="0" name=""/>
        <dsp:cNvSpPr/>
      </dsp:nvSpPr>
      <dsp:spPr>
        <a:xfrm>
          <a:off x="0" y="16349"/>
          <a:ext cx="1664238" cy="3837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i="1" kern="1200" dirty="0" err="1"/>
            <a:t>Oversampling</a:t>
          </a:r>
          <a:endParaRPr lang="pt-PT" sz="1600" kern="1200" dirty="0"/>
        </a:p>
      </dsp:txBody>
      <dsp:txXfrm>
        <a:off x="18734" y="35083"/>
        <a:ext cx="1626770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4F8DD-02B3-47FD-B1EE-05168ADCBA72}">
      <dsp:nvSpPr>
        <dsp:cNvPr id="0" name=""/>
        <dsp:cNvSpPr/>
      </dsp:nvSpPr>
      <dsp:spPr>
        <a:xfrm>
          <a:off x="0" y="8174"/>
          <a:ext cx="2245295" cy="383760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i="1" kern="1200" dirty="0" err="1"/>
            <a:t>Borderline</a:t>
          </a:r>
          <a:r>
            <a:rPr lang="pt-PT" sz="1600" b="1" i="1" kern="1200" dirty="0"/>
            <a:t> - SMOTE</a:t>
          </a:r>
          <a:endParaRPr lang="pt-PT" sz="1600" kern="1200" dirty="0"/>
        </a:p>
      </dsp:txBody>
      <dsp:txXfrm>
        <a:off x="18734" y="26908"/>
        <a:ext cx="2207827" cy="3462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C405B-8261-4BC7-B026-179695F2D683}">
      <dsp:nvSpPr>
        <dsp:cNvPr id="0" name=""/>
        <dsp:cNvSpPr/>
      </dsp:nvSpPr>
      <dsp:spPr>
        <a:xfrm>
          <a:off x="3610823" y="1313"/>
          <a:ext cx="5416235" cy="7112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Indica os verdadeiros positivos.</a:t>
          </a:r>
        </a:p>
      </dsp:txBody>
      <dsp:txXfrm>
        <a:off x="3610823" y="90224"/>
        <a:ext cx="5149501" cy="533468"/>
      </dsp:txXfrm>
    </dsp:sp>
    <dsp:sp modelId="{8C6972F1-622E-4909-956A-0AC9EE7A9ABA}">
      <dsp:nvSpPr>
        <dsp:cNvPr id="0" name=""/>
        <dsp:cNvSpPr/>
      </dsp:nvSpPr>
      <dsp:spPr>
        <a:xfrm>
          <a:off x="0" y="1313"/>
          <a:ext cx="3610823" cy="71129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Sensibilidade</a:t>
          </a:r>
          <a:endParaRPr lang="en-US" sz="2600" kern="1200" dirty="0"/>
        </a:p>
      </dsp:txBody>
      <dsp:txXfrm>
        <a:off x="34722" y="36035"/>
        <a:ext cx="3541379" cy="641846"/>
      </dsp:txXfrm>
    </dsp:sp>
    <dsp:sp modelId="{C0AC37A5-DF51-43D2-97BE-81BC4C8065AF}">
      <dsp:nvSpPr>
        <dsp:cNvPr id="0" name=""/>
        <dsp:cNvSpPr/>
      </dsp:nvSpPr>
      <dsp:spPr>
        <a:xfrm>
          <a:off x="3610823" y="783733"/>
          <a:ext cx="5416235" cy="7112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-1684941"/>
            <a:satOff val="-5708"/>
            <a:lumOff val="-732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1684941"/>
              <a:satOff val="-5708"/>
              <a:lumOff val="-73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Indica os verdadeiros negativos.</a:t>
          </a:r>
        </a:p>
      </dsp:txBody>
      <dsp:txXfrm>
        <a:off x="3610823" y="872644"/>
        <a:ext cx="5149501" cy="533468"/>
      </dsp:txXfrm>
    </dsp:sp>
    <dsp:sp modelId="{B84574EC-5362-4F0F-8774-AA9BBA5582B5}">
      <dsp:nvSpPr>
        <dsp:cNvPr id="0" name=""/>
        <dsp:cNvSpPr/>
      </dsp:nvSpPr>
      <dsp:spPr>
        <a:xfrm>
          <a:off x="0" y="783733"/>
          <a:ext cx="3610823" cy="711290"/>
        </a:xfrm>
        <a:prstGeom prst="round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Especificidade</a:t>
          </a:r>
          <a:endParaRPr lang="en-US" sz="2600" kern="1200" dirty="0"/>
        </a:p>
      </dsp:txBody>
      <dsp:txXfrm>
        <a:off x="34722" y="818455"/>
        <a:ext cx="3541379" cy="641846"/>
      </dsp:txXfrm>
    </dsp:sp>
    <dsp:sp modelId="{303DF27B-84EA-4F68-928D-F91B4AE5CA32}">
      <dsp:nvSpPr>
        <dsp:cNvPr id="0" name=""/>
        <dsp:cNvSpPr/>
      </dsp:nvSpPr>
      <dsp:spPr>
        <a:xfrm>
          <a:off x="3610823" y="1566152"/>
          <a:ext cx="5416235" cy="7112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Indica que um acontecimento positivo foi classificado como negativo.</a:t>
          </a:r>
        </a:p>
      </dsp:txBody>
      <dsp:txXfrm>
        <a:off x="3610823" y="1655063"/>
        <a:ext cx="5149501" cy="533468"/>
      </dsp:txXfrm>
    </dsp:sp>
    <dsp:sp modelId="{B98D6087-D83E-4F45-85F8-DACCF54F4AA2}">
      <dsp:nvSpPr>
        <dsp:cNvPr id="0" name=""/>
        <dsp:cNvSpPr/>
      </dsp:nvSpPr>
      <dsp:spPr>
        <a:xfrm>
          <a:off x="0" y="1566152"/>
          <a:ext cx="3610823" cy="71129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Taxa de Falsos Negativos</a:t>
          </a:r>
          <a:endParaRPr lang="en-US" sz="2600" kern="1200" dirty="0"/>
        </a:p>
      </dsp:txBody>
      <dsp:txXfrm>
        <a:off x="34722" y="1600874"/>
        <a:ext cx="3541379" cy="641846"/>
      </dsp:txXfrm>
    </dsp:sp>
    <dsp:sp modelId="{CCB0904A-01AA-4249-8C63-3107FEC4CF39}">
      <dsp:nvSpPr>
        <dsp:cNvPr id="0" name=""/>
        <dsp:cNvSpPr/>
      </dsp:nvSpPr>
      <dsp:spPr>
        <a:xfrm>
          <a:off x="3610823" y="2348571"/>
          <a:ext cx="5416235" cy="7112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-5054821"/>
            <a:satOff val="-17124"/>
            <a:lumOff val="-219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5054821"/>
              <a:satOff val="-17124"/>
              <a:lumOff val="-219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Indica que um acontecimento negativo foi classificado como positivo.</a:t>
          </a:r>
        </a:p>
      </dsp:txBody>
      <dsp:txXfrm>
        <a:off x="3610823" y="2437482"/>
        <a:ext cx="5149501" cy="533468"/>
      </dsp:txXfrm>
    </dsp:sp>
    <dsp:sp modelId="{578325A8-26EB-4C49-BE37-E8D49CE3B0C8}">
      <dsp:nvSpPr>
        <dsp:cNvPr id="0" name=""/>
        <dsp:cNvSpPr/>
      </dsp:nvSpPr>
      <dsp:spPr>
        <a:xfrm>
          <a:off x="0" y="2348571"/>
          <a:ext cx="3610823" cy="711290"/>
        </a:xfrm>
        <a:prstGeom prst="round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Taxa de Falsos Positivos</a:t>
          </a:r>
          <a:endParaRPr lang="en-US" sz="2600" kern="1200" dirty="0"/>
        </a:p>
      </dsp:txBody>
      <dsp:txXfrm>
        <a:off x="34722" y="2383293"/>
        <a:ext cx="3541379" cy="641846"/>
      </dsp:txXfrm>
    </dsp:sp>
    <dsp:sp modelId="{F6EC9C9E-8BE4-4CF5-9BD3-64C89C13BB8D}">
      <dsp:nvSpPr>
        <dsp:cNvPr id="0" name=""/>
        <dsp:cNvSpPr/>
      </dsp:nvSpPr>
      <dsp:spPr>
        <a:xfrm>
          <a:off x="3610823" y="3130990"/>
          <a:ext cx="5416235" cy="7112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Permite ter uma ideia do desempenho geral.</a:t>
          </a:r>
        </a:p>
      </dsp:txBody>
      <dsp:txXfrm>
        <a:off x="3610823" y="3219901"/>
        <a:ext cx="5149501" cy="533468"/>
      </dsp:txXfrm>
    </dsp:sp>
    <dsp:sp modelId="{001353A8-A0C9-43DA-B643-67C467A35C64}">
      <dsp:nvSpPr>
        <dsp:cNvPr id="0" name=""/>
        <dsp:cNvSpPr/>
      </dsp:nvSpPr>
      <dsp:spPr>
        <a:xfrm>
          <a:off x="0" y="3130990"/>
          <a:ext cx="3610823" cy="71129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AUC</a:t>
          </a:r>
          <a:endParaRPr lang="en-US" sz="2600" kern="1200" dirty="0"/>
        </a:p>
      </dsp:txBody>
      <dsp:txXfrm>
        <a:off x="34722" y="3165712"/>
        <a:ext cx="3541379" cy="641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B53C1-73EE-4F32-AE37-48A4A3213A08}" type="datetimeFigureOut">
              <a:rPr lang="pt-PT" smtClean="0"/>
              <a:t>04/06/2023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AC1FD-D3B8-43BD-B5A4-E0E9F15EDB9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83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231A-670E-411C-935A-271299F70F31}" type="datetime1">
              <a:rPr lang="pt-PT" smtClean="0"/>
              <a:t>04/06/2023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372D-FDC3-47C7-9841-7EBD19DB45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968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5A2A-A626-4DF9-997B-BD14700944E7}" type="datetime1">
              <a:rPr lang="pt-PT" smtClean="0"/>
              <a:t>04/06/2023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372D-FDC3-47C7-9841-7EBD19DB45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788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8673-0FE2-4B7D-AA48-AB57C67E9C7F}" type="datetime1">
              <a:rPr lang="pt-PT" smtClean="0"/>
              <a:t>04/06/2023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372D-FDC3-47C7-9841-7EBD19DB45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612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D186-BE75-49E4-94DD-1E4F4158E24E}" type="datetime1">
              <a:rPr lang="pt-PT" smtClean="0"/>
              <a:t>04/06/2023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372D-FDC3-47C7-9841-7EBD19DB45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203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EDDF-2917-46E9-9657-03CD60BB3102}" type="datetime1">
              <a:rPr lang="pt-PT" smtClean="0"/>
              <a:t>04/06/2023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372D-FDC3-47C7-9841-7EBD19DB45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652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34B4-2011-40DF-A5B3-DFDF67A0E893}" type="datetime1">
              <a:rPr lang="pt-PT" smtClean="0"/>
              <a:t>04/06/2023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372D-FDC3-47C7-9841-7EBD19DB45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830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ABF1-6D44-447A-9445-1B054FA1AB23}" type="datetime1">
              <a:rPr lang="pt-PT" smtClean="0"/>
              <a:t>04/06/2023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372D-FDC3-47C7-9841-7EBD19DB45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090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0EF3-F614-46F2-823A-6DB3F83EDED9}" type="datetime1">
              <a:rPr lang="pt-PT" smtClean="0"/>
              <a:t>04/06/2023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372D-FDC3-47C7-9841-7EBD19DB45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412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D70C-FF91-4F67-9E36-F6E6715CFDD8}" type="datetime1">
              <a:rPr lang="pt-PT" smtClean="0"/>
              <a:t>04/06/2023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372D-FDC3-47C7-9841-7EBD19DB45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713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EE7D-2685-4DE8-8AD6-10AD620889CD}" type="datetime1">
              <a:rPr lang="pt-PT" smtClean="0"/>
              <a:t>04/06/2023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372D-FDC3-47C7-9841-7EBD19DB45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673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B490-B832-410E-BCB2-CC686645CCA1}" type="datetime1">
              <a:rPr lang="pt-PT" smtClean="0"/>
              <a:t>04/06/2023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372D-FDC3-47C7-9841-7EBD19DB45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668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59091-2932-4B26-8BA7-4914524540B6}" type="datetime1">
              <a:rPr lang="pt-PT" smtClean="0"/>
              <a:t>04/06/2023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2372D-FDC3-47C7-9841-7EBD19DB45C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158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6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8C276-8103-4322-2543-90AB467FA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6" y="1321057"/>
            <a:ext cx="10684151" cy="1991979"/>
          </a:xfrm>
        </p:spPr>
        <p:txBody>
          <a:bodyPr anchor="b">
            <a:normAutofit/>
          </a:bodyPr>
          <a:lstStyle/>
          <a:p>
            <a:r>
              <a:rPr lang="pt-PT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Apresentação do</a:t>
            </a:r>
            <a:br>
              <a:rPr lang="pt-PT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PT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trabalho prático de MDLE</a:t>
            </a:r>
            <a:endParaRPr lang="pt-P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BF387-58FB-BA52-87A9-9C5D5B634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672" y="3980522"/>
            <a:ext cx="9456779" cy="2220255"/>
          </a:xfrm>
        </p:spPr>
        <p:txBody>
          <a:bodyPr anchor="t">
            <a:noAutofit/>
          </a:bodyPr>
          <a:lstStyle/>
          <a:p>
            <a:pPr algn="r"/>
            <a:r>
              <a:rPr lang="pt-PT">
                <a:solidFill>
                  <a:schemeClr val="tx2"/>
                </a:solidFill>
              </a:rPr>
              <a:t>Grupo 08:</a:t>
            </a:r>
          </a:p>
          <a:p>
            <a:pPr algn="r"/>
            <a:r>
              <a:rPr lang="pt-PT">
                <a:solidFill>
                  <a:schemeClr val="tx2"/>
                </a:solidFill>
              </a:rPr>
              <a:t>Gonçalo Fonseca – A50185</a:t>
            </a:r>
          </a:p>
          <a:p>
            <a:pPr algn="r"/>
            <a:r>
              <a:rPr lang="pt-PT">
                <a:solidFill>
                  <a:schemeClr val="tx2"/>
                </a:solidFill>
              </a:rPr>
              <a:t>Pedro Diogo – A47573</a:t>
            </a:r>
            <a:endParaRPr lang="pt-PT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7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1913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28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50" name="Freeform: Shape 33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: Shape 39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3C0D77-63E3-A18D-9E79-AF760D9A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Perguntas</a:t>
            </a:r>
            <a:endParaRPr lang="en-US" sz="52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730BA2A-C6E3-1673-8537-8B642A12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A72372D-FDC3-47C7-9841-7EBD19DB45CC}" type="slidenum">
              <a:rPr lang="en-US" smtClean="0"/>
              <a:pPr defTabSz="914400"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2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6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C0D77-63E3-A18D-9E79-AF760D9A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545" y="2794881"/>
            <a:ext cx="2501099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Agenda</a:t>
            </a:r>
            <a:endParaRPr lang="en-US" sz="4000" b="1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7B6CA376-0996-BE2E-14F2-1B77692AC403}"/>
              </a:ext>
            </a:extLst>
          </p:cNvPr>
          <p:cNvSpPr txBox="1"/>
          <p:nvPr/>
        </p:nvSpPr>
        <p:spPr>
          <a:xfrm>
            <a:off x="6541859" y="1875732"/>
            <a:ext cx="48119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/>
              <a:t>Introdução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/>
              <a:t>Problema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/>
              <a:t>Redução da Dimensionalidade dos Dados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/>
              <a:t>Manipulação de Instâncias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/>
              <a:t>Métricas de Avaliação Escolhidas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/>
              <a:t>Resultados</a:t>
            </a:r>
          </a:p>
          <a:p>
            <a:endParaRPr lang="pt-PT" dirty="0"/>
          </a:p>
          <a:p>
            <a:pPr marL="285744" indent="-285744">
              <a:buFont typeface="Arial" panose="020B0604020202020204" pitchFamily="34" charset="0"/>
              <a:buChar char="•"/>
            </a:pPr>
            <a:endParaRPr lang="pt-PT" dirty="0"/>
          </a:p>
          <a:p>
            <a:pPr marL="285744" indent="-285744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5C515AC-55E3-70A0-4B90-570CC218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372D-FDC3-47C7-9841-7EBD19DB45C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151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6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C0D77-63E3-A18D-9E79-AF760D9A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69" y="701322"/>
            <a:ext cx="10640755" cy="77584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b="1" dirty="0" err="1">
                <a:solidFill>
                  <a:schemeClr val="tx2"/>
                </a:solidFill>
              </a:rPr>
              <a:t>Introdução</a:t>
            </a:r>
            <a:endParaRPr lang="en-US" sz="4800" b="1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86DB59F-23D3-72F3-11DE-3E63BBEC1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74" y="2195543"/>
            <a:ext cx="10172855" cy="246691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21ECD422-B12D-8B25-2EDF-395452B2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372D-FDC3-47C7-9841-7EBD19DB45CC}" type="slidenum">
              <a:rPr lang="pt-PT" smtClean="0"/>
              <a:t>3</a:t>
            </a:fld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243BCC-03AE-E284-F158-2747C51AFD08}"/>
              </a:ext>
            </a:extLst>
          </p:cNvPr>
          <p:cNvSpPr>
            <a:spLocks/>
          </p:cNvSpPr>
          <p:nvPr/>
        </p:nvSpPr>
        <p:spPr>
          <a:xfrm>
            <a:off x="1009573" y="2686052"/>
            <a:ext cx="3943427" cy="276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FD543CBA-98C6-C37F-5ED8-BC4622355483}"/>
              </a:ext>
            </a:extLst>
          </p:cNvPr>
          <p:cNvSpPr txBox="1"/>
          <p:nvPr/>
        </p:nvSpPr>
        <p:spPr>
          <a:xfrm>
            <a:off x="3110303" y="4790526"/>
            <a:ext cx="1913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Arial" panose="020B0604020202020204" pitchFamily="34" charset="0"/>
              <a:buChar char="•"/>
            </a:pPr>
            <a:r>
              <a:rPr lang="pt-PT" dirty="0"/>
              <a:t>525 atributos</a:t>
            </a:r>
          </a:p>
          <a:p>
            <a:pPr marL="285737" indent="-285737">
              <a:buFont typeface="Arial" panose="020B0604020202020204" pitchFamily="34" charset="0"/>
              <a:buChar char="•"/>
            </a:pPr>
            <a:r>
              <a:rPr lang="pt-PT" dirty="0"/>
              <a:t>1095 instâncias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1A0CF9E-E4B6-C1F5-2AA8-F940BBE97F2F}"/>
              </a:ext>
            </a:extLst>
          </p:cNvPr>
          <p:cNvSpPr txBox="1"/>
          <p:nvPr/>
        </p:nvSpPr>
        <p:spPr>
          <a:xfrm>
            <a:off x="6964694" y="4790526"/>
            <a:ext cx="1913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Arial" panose="020B0604020202020204" pitchFamily="34" charset="0"/>
              <a:buChar char="•"/>
            </a:pPr>
            <a:r>
              <a:rPr lang="pt-PT" dirty="0"/>
              <a:t>545 atributos</a:t>
            </a:r>
          </a:p>
          <a:p>
            <a:pPr marL="285737" indent="-285737">
              <a:buFont typeface="Arial" panose="020B0604020202020204" pitchFamily="34" charset="0"/>
              <a:buChar char="•"/>
            </a:pPr>
            <a:r>
              <a:rPr lang="pt-PT" dirty="0"/>
              <a:t>1095 instâncias</a:t>
            </a:r>
          </a:p>
        </p:txBody>
      </p:sp>
      <p:sp>
        <p:nvSpPr>
          <p:cNvPr id="9" name="Arrow: Right 5">
            <a:extLst>
              <a:ext uri="{FF2B5EF4-FFF2-40B4-BE49-F238E27FC236}">
                <a16:creationId xmlns:a16="http://schemas.microsoft.com/office/drawing/2014/main" id="{CDA20829-1620-2CD9-8670-874510CE6C1C}"/>
              </a:ext>
            </a:extLst>
          </p:cNvPr>
          <p:cNvSpPr/>
          <p:nvPr/>
        </p:nvSpPr>
        <p:spPr>
          <a:xfrm>
            <a:off x="5347476" y="4958330"/>
            <a:ext cx="1231037" cy="31071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86D1B5B2-7DD7-E0B3-A4B1-04AE2F89FA6D}"/>
              </a:ext>
            </a:extLst>
          </p:cNvPr>
          <p:cNvSpPr txBox="1"/>
          <p:nvPr/>
        </p:nvSpPr>
        <p:spPr>
          <a:xfrm>
            <a:off x="5344519" y="4647037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dynamic_x</a:t>
            </a:r>
          </a:p>
        </p:txBody>
      </p:sp>
    </p:spTree>
    <p:extLst>
      <p:ext uri="{BB962C8B-B14F-4D97-AF65-F5344CB8AC3E}">
        <p14:creationId xmlns:p14="http://schemas.microsoft.com/office/powerpoint/2010/main" val="222421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6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C0D77-63E3-A18D-9E79-AF760D9A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69" y="701322"/>
            <a:ext cx="10640755" cy="77584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b="1" dirty="0" err="1">
                <a:solidFill>
                  <a:schemeClr val="tx2"/>
                </a:solidFill>
              </a:rPr>
              <a:t>Problema</a:t>
            </a:r>
            <a:endParaRPr lang="en-US" sz="4800" b="1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97B8271C-29D4-46BB-57CD-4954F66601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3405947"/>
              </p:ext>
            </p:extLst>
          </p:nvPr>
        </p:nvGraphicFramePr>
        <p:xfrm>
          <a:off x="631931" y="1485864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730BA2A-C6E3-1673-8537-8B642A12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372D-FDC3-47C7-9841-7EBD19DB45CC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2990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6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C0D77-63E3-A18D-9E79-AF760D9A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71" y="177033"/>
            <a:ext cx="10640755" cy="77584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pt-PT" sz="3600" b="1" dirty="0">
                <a:solidFill>
                  <a:schemeClr val="tx2"/>
                </a:solidFill>
              </a:rPr>
              <a:t>Redução da Dimensionalidade dos Dados</a:t>
            </a:r>
            <a:endParaRPr lang="en-US" sz="3200" b="1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730BA2A-C6E3-1673-8537-8B642A12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372D-FDC3-47C7-9841-7EBD19DB45CC}" type="slidenum">
              <a:rPr lang="pt-PT" smtClean="0"/>
              <a:t>5</a:t>
            </a:fld>
            <a:endParaRPr lang="pt-PT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624988D-83D9-53B1-6597-64729AEF0272}"/>
              </a:ext>
            </a:extLst>
          </p:cNvPr>
          <p:cNvSpPr/>
          <p:nvPr/>
        </p:nvSpPr>
        <p:spPr>
          <a:xfrm>
            <a:off x="5072958" y="952878"/>
            <a:ext cx="2046084" cy="77584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Redução da dimensionalidade dos dados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825CB465-8083-D52A-748F-E539CF3C63DC}"/>
              </a:ext>
            </a:extLst>
          </p:cNvPr>
          <p:cNvSpPr/>
          <p:nvPr/>
        </p:nvSpPr>
        <p:spPr>
          <a:xfrm>
            <a:off x="2240891" y="2050353"/>
            <a:ext cx="2046084" cy="77584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Seleção de Atributos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0DD13CCE-9F05-01A4-FD23-53D1CAF96B33}"/>
              </a:ext>
            </a:extLst>
          </p:cNvPr>
          <p:cNvSpPr/>
          <p:nvPr/>
        </p:nvSpPr>
        <p:spPr>
          <a:xfrm>
            <a:off x="7908680" y="2035264"/>
            <a:ext cx="2046084" cy="77584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Redução de Atributos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C7CBBD47-A1F9-9278-8D60-D9E52F457D79}"/>
              </a:ext>
            </a:extLst>
          </p:cNvPr>
          <p:cNvSpPr/>
          <p:nvPr/>
        </p:nvSpPr>
        <p:spPr>
          <a:xfrm>
            <a:off x="9308693" y="4042823"/>
            <a:ext cx="2046084" cy="77584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SVD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DA259E97-A1F7-8083-BFD2-A488FB946670}"/>
              </a:ext>
            </a:extLst>
          </p:cNvPr>
          <p:cNvSpPr/>
          <p:nvPr/>
        </p:nvSpPr>
        <p:spPr>
          <a:xfrm>
            <a:off x="6424559" y="4023188"/>
            <a:ext cx="2046084" cy="77584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PCA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19D30E1F-063A-2835-A2F4-89428D56605F}"/>
              </a:ext>
            </a:extLst>
          </p:cNvPr>
          <p:cNvSpPr/>
          <p:nvPr/>
        </p:nvSpPr>
        <p:spPr>
          <a:xfrm>
            <a:off x="3721358" y="4031802"/>
            <a:ext cx="2046084" cy="77584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Diferença da média das medianas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2C3B446F-7CF0-87DB-76E5-678F4E6A59D9}"/>
              </a:ext>
            </a:extLst>
          </p:cNvPr>
          <p:cNvSpPr/>
          <p:nvPr/>
        </p:nvSpPr>
        <p:spPr>
          <a:xfrm>
            <a:off x="837790" y="4042823"/>
            <a:ext cx="2046084" cy="77584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Variância</a:t>
            </a:r>
          </a:p>
        </p:txBody>
      </p: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E8D0E061-306F-367F-E896-A8BA191DB38B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flipH="1">
            <a:off x="3263933" y="1728723"/>
            <a:ext cx="2832067" cy="32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6F820DDF-917A-CBA8-4A7D-2BB496605967}"/>
              </a:ext>
            </a:extLst>
          </p:cNvPr>
          <p:cNvCxnSpPr>
            <a:cxnSpLocks/>
            <a:stCxn id="10" idx="2"/>
            <a:endCxn id="25" idx="0"/>
          </p:cNvCxnSpPr>
          <p:nvPr/>
        </p:nvCxnSpPr>
        <p:spPr>
          <a:xfrm>
            <a:off x="6096000" y="1728723"/>
            <a:ext cx="2835722" cy="30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 reta unidirecional 38">
            <a:extLst>
              <a:ext uri="{FF2B5EF4-FFF2-40B4-BE49-F238E27FC236}">
                <a16:creationId xmlns:a16="http://schemas.microsoft.com/office/drawing/2014/main" id="{1FAD3BD1-2CE9-98FA-2A98-33E1400231DF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flipH="1">
            <a:off x="1860832" y="2826198"/>
            <a:ext cx="1403101" cy="121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96E67D4A-B6BF-6F24-6F4F-F5604B95194F}"/>
              </a:ext>
            </a:extLst>
          </p:cNvPr>
          <p:cNvCxnSpPr>
            <a:cxnSpLocks/>
            <a:stCxn id="19" idx="2"/>
            <a:endCxn id="32" idx="0"/>
          </p:cNvCxnSpPr>
          <p:nvPr/>
        </p:nvCxnSpPr>
        <p:spPr>
          <a:xfrm>
            <a:off x="3263933" y="2826198"/>
            <a:ext cx="1480467" cy="120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ECBCE6A3-9460-D61B-2D3D-6200B449D348}"/>
              </a:ext>
            </a:extLst>
          </p:cNvPr>
          <p:cNvCxnSpPr>
            <a:cxnSpLocks/>
            <a:stCxn id="25" idx="2"/>
            <a:endCxn id="31" idx="0"/>
          </p:cNvCxnSpPr>
          <p:nvPr/>
        </p:nvCxnSpPr>
        <p:spPr>
          <a:xfrm flipH="1">
            <a:off x="7447601" y="2811109"/>
            <a:ext cx="1484121" cy="121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xão reta unidirecional 44">
            <a:extLst>
              <a:ext uri="{FF2B5EF4-FFF2-40B4-BE49-F238E27FC236}">
                <a16:creationId xmlns:a16="http://schemas.microsoft.com/office/drawing/2014/main" id="{C354BE7E-37A7-7433-6A78-FA4050031778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8931722" y="2811109"/>
            <a:ext cx="1400013" cy="1231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0">
            <a:extLst>
              <a:ext uri="{FF2B5EF4-FFF2-40B4-BE49-F238E27FC236}">
                <a16:creationId xmlns:a16="http://schemas.microsoft.com/office/drawing/2014/main" id="{2607F4AC-883E-5AE6-616C-2F5682403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388" y="2223538"/>
            <a:ext cx="2594400" cy="623165"/>
          </a:xfrm>
          <a:prstGeom prst="rect">
            <a:avLst/>
          </a:prstGeom>
        </p:spPr>
      </p:pic>
      <p:pic>
        <p:nvPicPr>
          <p:cNvPr id="66" name="Picture 13">
            <a:extLst>
              <a:ext uri="{FF2B5EF4-FFF2-40B4-BE49-F238E27FC236}">
                <a16:creationId xmlns:a16="http://schemas.microsoft.com/office/drawing/2014/main" id="{F361D44C-97D6-75C2-9203-850133D6D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073" y="2238627"/>
            <a:ext cx="2537029" cy="1017323"/>
          </a:xfrm>
          <a:prstGeom prst="rect">
            <a:avLst/>
          </a:prstGeom>
        </p:spPr>
      </p:pic>
      <p:pic>
        <p:nvPicPr>
          <p:cNvPr id="67" name="Picture 3">
            <a:extLst>
              <a:ext uri="{FF2B5EF4-FFF2-40B4-BE49-F238E27FC236}">
                <a16:creationId xmlns:a16="http://schemas.microsoft.com/office/drawing/2014/main" id="{6891E0B6-15A0-D558-005D-FE65CC2C1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602" y="1912095"/>
            <a:ext cx="954865" cy="204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4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6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C0D77-63E3-A18D-9E79-AF760D9A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69" y="389708"/>
            <a:ext cx="10640755" cy="77584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pt-PT" sz="3600" b="1" dirty="0">
                <a:solidFill>
                  <a:schemeClr val="tx2"/>
                </a:solidFill>
              </a:rPr>
              <a:t>Redução da Dimensionalidade dos Dados</a:t>
            </a:r>
            <a:endParaRPr lang="en-US" sz="3600" b="1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730BA2A-C6E3-1673-8537-8B642A12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372D-FDC3-47C7-9841-7EBD19DB45CC}" type="slidenum">
              <a:rPr lang="pt-PT" smtClean="0"/>
              <a:t>6</a:t>
            </a:fld>
            <a:endParaRPr lang="pt-PT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63AA2D9C-12A7-F30A-E4C6-8F46B734B2CF}"/>
              </a:ext>
            </a:extLst>
          </p:cNvPr>
          <p:cNvSpPr txBox="1"/>
          <p:nvPr/>
        </p:nvSpPr>
        <p:spPr>
          <a:xfrm>
            <a:off x="648581" y="2173387"/>
            <a:ext cx="20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Conjunto de Treino: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C1650B5C-7B56-EE33-91A0-8AFC845CDDC6}"/>
              </a:ext>
            </a:extLst>
          </p:cNvPr>
          <p:cNvSpPr txBox="1"/>
          <p:nvPr/>
        </p:nvSpPr>
        <p:spPr>
          <a:xfrm>
            <a:off x="648580" y="2670539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Instâncias: 1095</a:t>
            </a:r>
          </a:p>
          <a:p>
            <a:r>
              <a:rPr lang="pt-PT" sz="1600" dirty="0"/>
              <a:t>Atributos: 545</a:t>
            </a:r>
          </a:p>
        </p:txBody>
      </p:sp>
      <p:sp>
        <p:nvSpPr>
          <p:cNvPr id="9" name="Arrow: Right 5">
            <a:extLst>
              <a:ext uri="{FF2B5EF4-FFF2-40B4-BE49-F238E27FC236}">
                <a16:creationId xmlns:a16="http://schemas.microsoft.com/office/drawing/2014/main" id="{7CF8E000-957B-410C-3DB0-7A2858B82787}"/>
              </a:ext>
            </a:extLst>
          </p:cNvPr>
          <p:cNvSpPr/>
          <p:nvPr/>
        </p:nvSpPr>
        <p:spPr>
          <a:xfrm>
            <a:off x="2459624" y="2839213"/>
            <a:ext cx="479395" cy="20418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2EF91C74-8E42-9D4B-D88F-B0BFFFC1000E}"/>
              </a:ext>
            </a:extLst>
          </p:cNvPr>
          <p:cNvSpPr txBox="1"/>
          <p:nvPr/>
        </p:nvSpPr>
        <p:spPr>
          <a:xfrm>
            <a:off x="3215705" y="2648921"/>
            <a:ext cx="2852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Classe Positiva: 49 instâncias</a:t>
            </a:r>
          </a:p>
          <a:p>
            <a:r>
              <a:rPr lang="pt-PT" sz="1600" dirty="0"/>
              <a:t>Classe Negativa: 1046 instâncias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44D85C25-1725-7CBE-65AE-54EC060B6A91}"/>
              </a:ext>
            </a:extLst>
          </p:cNvPr>
          <p:cNvSpPr txBox="1"/>
          <p:nvPr/>
        </p:nvSpPr>
        <p:spPr>
          <a:xfrm>
            <a:off x="648579" y="3870500"/>
            <a:ext cx="1958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Conjunto de Teste: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B69EB5BC-5554-7CD8-5FE8-A8CDDAC3F47B}"/>
              </a:ext>
            </a:extLst>
          </p:cNvPr>
          <p:cNvSpPr txBox="1"/>
          <p:nvPr/>
        </p:nvSpPr>
        <p:spPr>
          <a:xfrm>
            <a:off x="648580" y="4367653"/>
            <a:ext cx="1417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Instâncias: 485</a:t>
            </a:r>
          </a:p>
          <a:p>
            <a:r>
              <a:rPr lang="pt-PT" sz="1600" dirty="0"/>
              <a:t>Atributos: 545</a:t>
            </a:r>
          </a:p>
        </p:txBody>
      </p:sp>
      <p:sp>
        <p:nvSpPr>
          <p:cNvPr id="30" name="Arrow: Right 9">
            <a:extLst>
              <a:ext uri="{FF2B5EF4-FFF2-40B4-BE49-F238E27FC236}">
                <a16:creationId xmlns:a16="http://schemas.microsoft.com/office/drawing/2014/main" id="{58F22D59-1F99-00CC-481C-707E3F6A3096}"/>
              </a:ext>
            </a:extLst>
          </p:cNvPr>
          <p:cNvSpPr/>
          <p:nvPr/>
        </p:nvSpPr>
        <p:spPr>
          <a:xfrm>
            <a:off x="2459624" y="4536328"/>
            <a:ext cx="479395" cy="20418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DE7C0CC1-D4EB-C4D8-1B52-EC6CD36250BC}"/>
              </a:ext>
            </a:extLst>
          </p:cNvPr>
          <p:cNvSpPr txBox="1"/>
          <p:nvPr/>
        </p:nvSpPr>
        <p:spPr>
          <a:xfrm>
            <a:off x="3215706" y="4346034"/>
            <a:ext cx="2748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Classe Positiva: 21 instâncias</a:t>
            </a:r>
          </a:p>
          <a:p>
            <a:r>
              <a:rPr lang="pt-PT" sz="1600" dirty="0"/>
              <a:t>Classe Negativa: 464 instâncias</a:t>
            </a:r>
          </a:p>
        </p:txBody>
      </p:sp>
      <p:sp>
        <p:nvSpPr>
          <p:cNvPr id="32" name="Right Brace 11">
            <a:extLst>
              <a:ext uri="{FF2B5EF4-FFF2-40B4-BE49-F238E27FC236}">
                <a16:creationId xmlns:a16="http://schemas.microsoft.com/office/drawing/2014/main" id="{85A0320D-C962-E972-DD66-A69BD4F04574}"/>
              </a:ext>
            </a:extLst>
          </p:cNvPr>
          <p:cNvSpPr/>
          <p:nvPr/>
        </p:nvSpPr>
        <p:spPr>
          <a:xfrm>
            <a:off x="6348045" y="2235534"/>
            <a:ext cx="514905" cy="3053919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3" name="Picture 13">
            <a:extLst>
              <a:ext uri="{FF2B5EF4-FFF2-40B4-BE49-F238E27FC236}">
                <a16:creationId xmlns:a16="http://schemas.microsoft.com/office/drawing/2014/main" id="{FB5649AD-E584-6A7F-05B2-FC4525EF1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425" y="3693051"/>
            <a:ext cx="3049155" cy="839741"/>
          </a:xfrm>
          <a:prstGeom prst="rect">
            <a:avLst/>
          </a:prstGeom>
        </p:spPr>
      </p:pic>
      <p:sp>
        <p:nvSpPr>
          <p:cNvPr id="34" name="TextBox 14">
            <a:extLst>
              <a:ext uri="{FF2B5EF4-FFF2-40B4-BE49-F238E27FC236}">
                <a16:creationId xmlns:a16="http://schemas.microsoft.com/office/drawing/2014/main" id="{7AE6E660-415D-6D28-8E39-43227CFD7644}"/>
              </a:ext>
            </a:extLst>
          </p:cNvPr>
          <p:cNvSpPr txBox="1"/>
          <p:nvPr/>
        </p:nvSpPr>
        <p:spPr>
          <a:xfrm>
            <a:off x="7348035" y="4621834"/>
            <a:ext cx="3348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(Número de atributos por </a:t>
            </a:r>
            <a:r>
              <a:rPr lang="pt-PT" sz="1200" i="1" dirty="0"/>
              <a:t>threshold</a:t>
            </a:r>
            <a:r>
              <a:rPr lang="pt-PT" sz="1200" dirty="0"/>
              <a:t> usando o SVD)</a:t>
            </a:r>
          </a:p>
        </p:txBody>
      </p:sp>
      <p:sp>
        <p:nvSpPr>
          <p:cNvPr id="35" name="TextBox 15">
            <a:extLst>
              <a:ext uri="{FF2B5EF4-FFF2-40B4-BE49-F238E27FC236}">
                <a16:creationId xmlns:a16="http://schemas.microsoft.com/office/drawing/2014/main" id="{B0677EB9-C092-CDD3-807C-D4E8BE35BF70}"/>
              </a:ext>
            </a:extLst>
          </p:cNvPr>
          <p:cNvSpPr txBox="1"/>
          <p:nvPr/>
        </p:nvSpPr>
        <p:spPr>
          <a:xfrm>
            <a:off x="7288423" y="2542719"/>
            <a:ext cx="323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Técnica de redução de atributos:</a:t>
            </a:r>
          </a:p>
        </p:txBody>
      </p:sp>
      <p:sp>
        <p:nvSpPr>
          <p:cNvPr id="36" name="TextBox 16">
            <a:extLst>
              <a:ext uri="{FF2B5EF4-FFF2-40B4-BE49-F238E27FC236}">
                <a16:creationId xmlns:a16="http://schemas.microsoft.com/office/drawing/2014/main" id="{B3C6E46A-FCAE-9753-0951-7B6D1513ED6B}"/>
              </a:ext>
            </a:extLst>
          </p:cNvPr>
          <p:cNvSpPr txBox="1"/>
          <p:nvPr/>
        </p:nvSpPr>
        <p:spPr>
          <a:xfrm>
            <a:off x="7332994" y="2905052"/>
            <a:ext cx="3161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/>
              <a:t>SVD</a:t>
            </a:r>
          </a:p>
        </p:txBody>
      </p:sp>
    </p:spTree>
    <p:extLst>
      <p:ext uri="{BB962C8B-B14F-4D97-AF65-F5344CB8AC3E}">
        <p14:creationId xmlns:p14="http://schemas.microsoft.com/office/powerpoint/2010/main" val="289223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6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C0D77-63E3-A18D-9E79-AF760D9A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69" y="389708"/>
            <a:ext cx="10640755" cy="77584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pt-PT" sz="3600" b="1" dirty="0">
                <a:solidFill>
                  <a:schemeClr val="tx2"/>
                </a:solidFill>
              </a:rPr>
              <a:t>Manipulação de Instâncias</a:t>
            </a:r>
            <a:endParaRPr lang="en-US" sz="3600" b="1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730BA2A-C6E3-1673-8537-8B642A12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372D-FDC3-47C7-9841-7EBD19DB45CC}" type="slidenum">
              <a:rPr lang="pt-PT" smtClean="0"/>
              <a:t>7</a:t>
            </a:fld>
            <a:endParaRPr lang="pt-PT"/>
          </a:p>
        </p:txBody>
      </p:sp>
      <p:graphicFrame>
        <p:nvGraphicFramePr>
          <p:cNvPr id="26" name="Diagrama 25">
            <a:extLst>
              <a:ext uri="{FF2B5EF4-FFF2-40B4-BE49-F238E27FC236}">
                <a16:creationId xmlns:a16="http://schemas.microsoft.com/office/drawing/2014/main" id="{1BD1C8C6-5ED8-00B3-F051-139F0B4C1F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4986458"/>
              </p:ext>
            </p:extLst>
          </p:nvPr>
        </p:nvGraphicFramePr>
        <p:xfrm>
          <a:off x="1435228" y="2175029"/>
          <a:ext cx="1808508" cy="400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DF81783-ADC2-167F-BCE2-936C7F565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848149"/>
              </p:ext>
            </p:extLst>
          </p:nvPr>
        </p:nvGraphicFramePr>
        <p:xfrm>
          <a:off x="526001" y="3805207"/>
          <a:ext cx="3623826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4455">
                  <a:extLst>
                    <a:ext uri="{9D8B030D-6E8A-4147-A177-3AD203B41FA5}">
                      <a16:colId xmlns:a16="http://schemas.microsoft.com/office/drawing/2014/main" val="2130516276"/>
                    </a:ext>
                  </a:extLst>
                </a:gridCol>
                <a:gridCol w="2129371">
                  <a:extLst>
                    <a:ext uri="{9D8B030D-6E8A-4147-A177-3AD203B41FA5}">
                      <a16:colId xmlns:a16="http://schemas.microsoft.com/office/drawing/2014/main" val="1824919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Número de Instâncias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6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Positiva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94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Negativa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3073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EEF645-69C0-AD91-F108-9861ECEB5FAC}"/>
              </a:ext>
            </a:extLst>
          </p:cNvPr>
          <p:cNvSpPr txBox="1"/>
          <p:nvPr/>
        </p:nvSpPr>
        <p:spPr>
          <a:xfrm>
            <a:off x="695084" y="2820842"/>
            <a:ext cx="30996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dirty="0"/>
              <a:t>Reduz a quantidade de exemplos da classe maioritária para equilibrar com a classe minoritária.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7A06968-4518-D49C-935C-2F016CF0A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144524"/>
              </p:ext>
            </p:extLst>
          </p:nvPr>
        </p:nvGraphicFramePr>
        <p:xfrm>
          <a:off x="4284090" y="3805207"/>
          <a:ext cx="3623826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94455">
                  <a:extLst>
                    <a:ext uri="{9D8B030D-6E8A-4147-A177-3AD203B41FA5}">
                      <a16:colId xmlns:a16="http://schemas.microsoft.com/office/drawing/2014/main" val="2130516276"/>
                    </a:ext>
                  </a:extLst>
                </a:gridCol>
                <a:gridCol w="2129371">
                  <a:extLst>
                    <a:ext uri="{9D8B030D-6E8A-4147-A177-3AD203B41FA5}">
                      <a16:colId xmlns:a16="http://schemas.microsoft.com/office/drawing/2014/main" val="1824919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Número de Instâncias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6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Positiva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1047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94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Negativa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1046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307346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08A0D31B-9810-5813-655E-4570D082F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297245"/>
              </p:ext>
            </p:extLst>
          </p:nvPr>
        </p:nvGraphicFramePr>
        <p:xfrm>
          <a:off x="7996819" y="3805207"/>
          <a:ext cx="3623826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94455">
                  <a:extLst>
                    <a:ext uri="{9D8B030D-6E8A-4147-A177-3AD203B41FA5}">
                      <a16:colId xmlns:a16="http://schemas.microsoft.com/office/drawing/2014/main" val="2130516276"/>
                    </a:ext>
                  </a:extLst>
                </a:gridCol>
                <a:gridCol w="2129371">
                  <a:extLst>
                    <a:ext uri="{9D8B030D-6E8A-4147-A177-3AD203B41FA5}">
                      <a16:colId xmlns:a16="http://schemas.microsoft.com/office/drawing/2014/main" val="1824919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Número de Instâncias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6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Positiva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1047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94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Negativa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1046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307346"/>
                  </a:ext>
                </a:extLst>
              </a:tr>
            </a:tbl>
          </a:graphicData>
        </a:graphic>
      </p:graphicFrame>
      <p:graphicFrame>
        <p:nvGraphicFramePr>
          <p:cNvPr id="27" name="Diagrama 26">
            <a:extLst>
              <a:ext uri="{FF2B5EF4-FFF2-40B4-BE49-F238E27FC236}">
                <a16:creationId xmlns:a16="http://schemas.microsoft.com/office/drawing/2014/main" id="{B67F511F-1548-40FE-BEE1-914449265A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0271936"/>
              </p:ext>
            </p:extLst>
          </p:nvPr>
        </p:nvGraphicFramePr>
        <p:xfrm>
          <a:off x="5193316" y="2175029"/>
          <a:ext cx="1664238" cy="400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8" name="Diagrama 27">
            <a:extLst>
              <a:ext uri="{FF2B5EF4-FFF2-40B4-BE49-F238E27FC236}">
                <a16:creationId xmlns:a16="http://schemas.microsoft.com/office/drawing/2014/main" id="{692A6750-5510-4811-F57C-2B511C4EEF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028621"/>
              </p:ext>
            </p:extLst>
          </p:nvPr>
        </p:nvGraphicFramePr>
        <p:xfrm>
          <a:off x="8859552" y="2175029"/>
          <a:ext cx="2245295" cy="400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" name="TextBox 5">
            <a:extLst>
              <a:ext uri="{FF2B5EF4-FFF2-40B4-BE49-F238E27FC236}">
                <a16:creationId xmlns:a16="http://schemas.microsoft.com/office/drawing/2014/main" id="{FEA5C633-C82C-F381-79E3-14206361EB2E}"/>
              </a:ext>
            </a:extLst>
          </p:cNvPr>
          <p:cNvSpPr txBox="1"/>
          <p:nvPr/>
        </p:nvSpPr>
        <p:spPr>
          <a:xfrm>
            <a:off x="4546182" y="2820842"/>
            <a:ext cx="30996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dirty="0"/>
              <a:t>Aumenta a quantidade de exemplos da classe minoritária para equilibrar com a classe maioritária.</a:t>
            </a:r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CCF9378F-62BD-D08C-6887-6EAA6CB66544}"/>
              </a:ext>
            </a:extLst>
          </p:cNvPr>
          <p:cNvSpPr txBox="1"/>
          <p:nvPr/>
        </p:nvSpPr>
        <p:spPr>
          <a:xfrm>
            <a:off x="8258911" y="2820842"/>
            <a:ext cx="30996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dirty="0"/>
              <a:t>Gera dados dados sintéticos com base em observações com o objetivo de equilibrar as classes.</a:t>
            </a:r>
          </a:p>
        </p:txBody>
      </p:sp>
    </p:spTree>
    <p:extLst>
      <p:ext uri="{BB962C8B-B14F-4D97-AF65-F5344CB8AC3E}">
        <p14:creationId xmlns:p14="http://schemas.microsoft.com/office/powerpoint/2010/main" val="255054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6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C0D77-63E3-A18D-9E79-AF760D9A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69" y="389708"/>
            <a:ext cx="10640755" cy="77584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pt-PT" sz="3600" b="1" dirty="0">
                <a:solidFill>
                  <a:schemeClr val="tx2"/>
                </a:solidFill>
              </a:rPr>
              <a:t>Métricas de Avaliação Escolhidas</a:t>
            </a:r>
            <a:endParaRPr lang="en-US" sz="3600" b="1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730BA2A-C6E3-1673-8537-8B642A12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372D-FDC3-47C7-9841-7EBD19DB45CC}" type="slidenum">
              <a:rPr lang="pt-PT" smtClean="0"/>
              <a:t>8</a:t>
            </a:fld>
            <a:endParaRPr lang="pt-PT"/>
          </a:p>
        </p:txBody>
      </p:sp>
      <p:graphicFrame>
        <p:nvGraphicFramePr>
          <p:cNvPr id="5" name="CaixaDeTexto 2">
            <a:extLst>
              <a:ext uri="{FF2B5EF4-FFF2-40B4-BE49-F238E27FC236}">
                <a16:creationId xmlns:a16="http://schemas.microsoft.com/office/drawing/2014/main" id="{0E5D11A2-6256-4512-0FDF-5A8626DE33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1546019"/>
              </p:ext>
            </p:extLst>
          </p:nvPr>
        </p:nvGraphicFramePr>
        <p:xfrm>
          <a:off x="1582472" y="1844893"/>
          <a:ext cx="9027059" cy="3843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131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6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C0D77-63E3-A18D-9E79-AF760D9A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71" y="145132"/>
            <a:ext cx="10640755" cy="77584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pt-PT" sz="3600" b="1" dirty="0">
                <a:solidFill>
                  <a:schemeClr val="tx2"/>
                </a:solidFill>
              </a:rPr>
              <a:t>Resultados</a:t>
            </a:r>
            <a:endParaRPr lang="en-US" sz="3600" b="1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730BA2A-C6E3-1673-8537-8B642A12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372D-FDC3-47C7-9841-7EBD19DB45CC}" type="slidenum">
              <a:rPr lang="pt-PT" smtClean="0"/>
              <a:t>9</a:t>
            </a:fld>
            <a:endParaRPr lang="pt-PT"/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13D7CED1-F5FA-115E-7C8C-DA59B551D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17918"/>
              </p:ext>
            </p:extLst>
          </p:nvPr>
        </p:nvGraphicFramePr>
        <p:xfrm>
          <a:off x="2395448" y="883393"/>
          <a:ext cx="7400800" cy="2468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04663">
                  <a:extLst>
                    <a:ext uri="{9D8B030D-6E8A-4147-A177-3AD203B41FA5}">
                      <a16:colId xmlns:a16="http://schemas.microsoft.com/office/drawing/2014/main" val="2809864008"/>
                    </a:ext>
                  </a:extLst>
                </a:gridCol>
                <a:gridCol w="1125538">
                  <a:extLst>
                    <a:ext uri="{9D8B030D-6E8A-4147-A177-3AD203B41FA5}">
                      <a16:colId xmlns:a16="http://schemas.microsoft.com/office/drawing/2014/main" val="1494799179"/>
                    </a:ext>
                  </a:extLst>
                </a:gridCol>
                <a:gridCol w="1192863">
                  <a:extLst>
                    <a:ext uri="{9D8B030D-6E8A-4147-A177-3AD203B41FA5}">
                      <a16:colId xmlns:a16="http://schemas.microsoft.com/office/drawing/2014/main" val="2382692881"/>
                    </a:ext>
                  </a:extLst>
                </a:gridCol>
                <a:gridCol w="1025912">
                  <a:extLst>
                    <a:ext uri="{9D8B030D-6E8A-4147-A177-3AD203B41FA5}">
                      <a16:colId xmlns:a16="http://schemas.microsoft.com/office/drawing/2014/main" val="3080856870"/>
                    </a:ext>
                  </a:extLst>
                </a:gridCol>
                <a:gridCol w="1025912">
                  <a:extLst>
                    <a:ext uri="{9D8B030D-6E8A-4147-A177-3AD203B41FA5}">
                      <a16:colId xmlns:a16="http://schemas.microsoft.com/office/drawing/2014/main" val="4001117090"/>
                    </a:ext>
                  </a:extLst>
                </a:gridCol>
                <a:gridCol w="1025912">
                  <a:extLst>
                    <a:ext uri="{9D8B030D-6E8A-4147-A177-3AD203B41FA5}">
                      <a16:colId xmlns:a16="http://schemas.microsoft.com/office/drawing/2014/main" val="4219829892"/>
                    </a:ext>
                  </a:extLst>
                </a:gridCol>
              </a:tblGrid>
              <a:tr h="251158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Modelo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Sensibilidade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Especificidade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F.P.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F.N.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AUC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64909"/>
                  </a:ext>
                </a:extLst>
              </a:tr>
              <a:tr h="251158">
                <a:tc>
                  <a:txBody>
                    <a:bodyPr/>
                    <a:lstStyle/>
                    <a:p>
                      <a:pPr algn="l"/>
                      <a:r>
                        <a:rPr lang="pt-PT" sz="1200" dirty="0"/>
                        <a:t>SVD – </a:t>
                      </a:r>
                      <a:r>
                        <a:rPr lang="pt-PT" sz="1200" dirty="0" err="1"/>
                        <a:t>Baseline</a:t>
                      </a:r>
                      <a:r>
                        <a:rPr lang="pt-PT" sz="1200" dirty="0"/>
                        <a:t> – R.F.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/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/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0.522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448207"/>
                  </a:ext>
                </a:extLst>
              </a:tr>
              <a:tr h="251158">
                <a:tc>
                  <a:txBody>
                    <a:bodyPr/>
                    <a:lstStyle/>
                    <a:p>
                      <a:pPr algn="l"/>
                      <a:r>
                        <a:rPr lang="pt-PT" sz="1200" dirty="0"/>
                        <a:t>SVD – </a:t>
                      </a:r>
                      <a:r>
                        <a:rPr lang="pt-PT" sz="1200" dirty="0" err="1"/>
                        <a:t>Baseline</a:t>
                      </a:r>
                      <a:r>
                        <a:rPr lang="pt-PT" sz="1200" dirty="0"/>
                        <a:t> – 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0.447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840311"/>
                  </a:ext>
                </a:extLst>
              </a:tr>
              <a:tr h="251158">
                <a:tc>
                  <a:txBody>
                    <a:bodyPr/>
                    <a:lstStyle/>
                    <a:p>
                      <a:pPr algn="l"/>
                      <a:r>
                        <a:rPr lang="pt-PT" sz="1200" dirty="0"/>
                        <a:t>SVD – </a:t>
                      </a:r>
                      <a:r>
                        <a:rPr lang="pt-PT" sz="1200" dirty="0" err="1"/>
                        <a:t>Undersample</a:t>
                      </a:r>
                      <a:r>
                        <a:rPr lang="pt-PT" sz="1200" dirty="0"/>
                        <a:t> – R.F.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/>
                        <a:t>0.381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/>
                        <a:t>0.619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0.259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0.549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357939"/>
                  </a:ext>
                </a:extLst>
              </a:tr>
              <a:tr h="251158">
                <a:tc>
                  <a:txBody>
                    <a:bodyPr/>
                    <a:lstStyle/>
                    <a:p>
                      <a:pPr algn="l"/>
                      <a:r>
                        <a:rPr lang="pt-PT" sz="1200" dirty="0"/>
                        <a:t>SVD – </a:t>
                      </a:r>
                      <a:r>
                        <a:rPr lang="pt-PT" sz="1200" dirty="0" err="1"/>
                        <a:t>Undersample</a:t>
                      </a:r>
                      <a:r>
                        <a:rPr lang="pt-PT" sz="1200" dirty="0"/>
                        <a:t> – 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0.914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0.143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0.857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0.518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017527"/>
                  </a:ext>
                </a:extLst>
              </a:tr>
              <a:tr h="251158">
                <a:tc>
                  <a:txBody>
                    <a:bodyPr/>
                    <a:lstStyle/>
                    <a:p>
                      <a:pPr algn="l"/>
                      <a:r>
                        <a:rPr lang="pt-PT" sz="1200" dirty="0"/>
                        <a:t>SVD – </a:t>
                      </a:r>
                      <a:r>
                        <a:rPr lang="pt-PT" sz="1200" dirty="0" err="1"/>
                        <a:t>Oversample</a:t>
                      </a:r>
                      <a:r>
                        <a:rPr lang="pt-PT" sz="1200" dirty="0"/>
                        <a:t> – R.F.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0.952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0.485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840803"/>
                  </a:ext>
                </a:extLst>
              </a:tr>
              <a:tr h="251158">
                <a:tc>
                  <a:txBody>
                    <a:bodyPr/>
                    <a:lstStyle/>
                    <a:p>
                      <a:pPr algn="l"/>
                      <a:r>
                        <a:rPr lang="pt-PT" sz="1200" dirty="0"/>
                        <a:t>SVD – </a:t>
                      </a:r>
                      <a:r>
                        <a:rPr lang="pt-PT" sz="1200" dirty="0" err="1"/>
                        <a:t>Oversample</a:t>
                      </a:r>
                      <a:r>
                        <a:rPr lang="pt-PT" sz="1200" dirty="0"/>
                        <a:t> – 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0.143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0.857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0.528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3588831"/>
                  </a:ext>
                </a:extLst>
              </a:tr>
              <a:tr h="251158">
                <a:tc>
                  <a:txBody>
                    <a:bodyPr/>
                    <a:lstStyle/>
                    <a:p>
                      <a:pPr algn="l"/>
                      <a:r>
                        <a:rPr lang="pt-PT" sz="1200" dirty="0"/>
                        <a:t>SVD – BL-</a:t>
                      </a:r>
                      <a:r>
                        <a:rPr lang="pt-PT" sz="1200" dirty="0" err="1"/>
                        <a:t>Smote</a:t>
                      </a:r>
                      <a:r>
                        <a:rPr lang="pt-PT" sz="1200" dirty="0"/>
                        <a:t> – R.F.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0.966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/>
                        <a:t>0.557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205934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l"/>
                      <a:r>
                        <a:rPr lang="pt-PT" sz="1200" dirty="0"/>
                        <a:t>SVD – BL-</a:t>
                      </a:r>
                      <a:r>
                        <a:rPr lang="pt-PT" sz="1200" dirty="0" err="1"/>
                        <a:t>Smote</a:t>
                      </a:r>
                      <a:r>
                        <a:rPr lang="pt-PT" sz="1200" dirty="0"/>
                        <a:t> – 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0.540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93751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7ED626D-9D77-A1C5-0066-8BC0BE5A9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31838"/>
              </p:ext>
            </p:extLst>
          </p:nvPr>
        </p:nvGraphicFramePr>
        <p:xfrm>
          <a:off x="2395448" y="3508556"/>
          <a:ext cx="7400800" cy="2468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04663">
                  <a:extLst>
                    <a:ext uri="{9D8B030D-6E8A-4147-A177-3AD203B41FA5}">
                      <a16:colId xmlns:a16="http://schemas.microsoft.com/office/drawing/2014/main" val="2809864008"/>
                    </a:ext>
                  </a:extLst>
                </a:gridCol>
                <a:gridCol w="1125538">
                  <a:extLst>
                    <a:ext uri="{9D8B030D-6E8A-4147-A177-3AD203B41FA5}">
                      <a16:colId xmlns:a16="http://schemas.microsoft.com/office/drawing/2014/main" val="1494799179"/>
                    </a:ext>
                  </a:extLst>
                </a:gridCol>
                <a:gridCol w="1192863">
                  <a:extLst>
                    <a:ext uri="{9D8B030D-6E8A-4147-A177-3AD203B41FA5}">
                      <a16:colId xmlns:a16="http://schemas.microsoft.com/office/drawing/2014/main" val="2382692881"/>
                    </a:ext>
                  </a:extLst>
                </a:gridCol>
                <a:gridCol w="1025912">
                  <a:extLst>
                    <a:ext uri="{9D8B030D-6E8A-4147-A177-3AD203B41FA5}">
                      <a16:colId xmlns:a16="http://schemas.microsoft.com/office/drawing/2014/main" val="3080856870"/>
                    </a:ext>
                  </a:extLst>
                </a:gridCol>
                <a:gridCol w="1025912">
                  <a:extLst>
                    <a:ext uri="{9D8B030D-6E8A-4147-A177-3AD203B41FA5}">
                      <a16:colId xmlns:a16="http://schemas.microsoft.com/office/drawing/2014/main" val="4001117090"/>
                    </a:ext>
                  </a:extLst>
                </a:gridCol>
                <a:gridCol w="1025912">
                  <a:extLst>
                    <a:ext uri="{9D8B030D-6E8A-4147-A177-3AD203B41FA5}">
                      <a16:colId xmlns:a16="http://schemas.microsoft.com/office/drawing/2014/main" val="4219829892"/>
                    </a:ext>
                  </a:extLst>
                </a:gridCol>
              </a:tblGrid>
              <a:tr h="251158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Modelo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Sensibilidade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Especificidade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F.P.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F.N.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AUC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64909"/>
                  </a:ext>
                </a:extLst>
              </a:tr>
              <a:tr h="251158">
                <a:tc>
                  <a:txBody>
                    <a:bodyPr/>
                    <a:lstStyle/>
                    <a:p>
                      <a:pPr algn="l"/>
                      <a:r>
                        <a:rPr lang="pt-PT" sz="1200" dirty="0"/>
                        <a:t>SVD – </a:t>
                      </a:r>
                      <a:r>
                        <a:rPr lang="pt-PT" sz="1200" dirty="0" err="1"/>
                        <a:t>Baseline</a:t>
                      </a:r>
                      <a:r>
                        <a:rPr lang="pt-PT" sz="1200" dirty="0"/>
                        <a:t> – R.F.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/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/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/>
                        <a:t>0.874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448207"/>
                  </a:ext>
                </a:extLst>
              </a:tr>
              <a:tr h="251158">
                <a:tc>
                  <a:txBody>
                    <a:bodyPr/>
                    <a:lstStyle/>
                    <a:p>
                      <a:pPr algn="l"/>
                      <a:r>
                        <a:rPr lang="pt-PT" sz="1200" dirty="0"/>
                        <a:t>SVD – </a:t>
                      </a:r>
                      <a:r>
                        <a:rPr lang="pt-PT" sz="1200" dirty="0" err="1"/>
                        <a:t>Baseline</a:t>
                      </a:r>
                      <a:r>
                        <a:rPr lang="pt-PT" sz="1200" dirty="0"/>
                        <a:t> – 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0.920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0.778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0.549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840311"/>
                  </a:ext>
                </a:extLst>
              </a:tr>
              <a:tr h="251158">
                <a:tc>
                  <a:txBody>
                    <a:bodyPr/>
                    <a:lstStyle/>
                    <a:p>
                      <a:pPr algn="l"/>
                      <a:r>
                        <a:rPr lang="pt-PT" sz="1200" dirty="0"/>
                        <a:t>SVD – </a:t>
                      </a:r>
                      <a:r>
                        <a:rPr lang="pt-PT" sz="1200" dirty="0" err="1"/>
                        <a:t>Undersample</a:t>
                      </a:r>
                      <a:r>
                        <a:rPr lang="pt-PT" sz="1200" dirty="0"/>
                        <a:t> – R.F.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0.595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/>
                        <a:t>0.689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/>
                        <a:t>0.311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0.688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357939"/>
                  </a:ext>
                </a:extLst>
              </a:tr>
              <a:tr h="251158">
                <a:tc>
                  <a:txBody>
                    <a:bodyPr/>
                    <a:lstStyle/>
                    <a:p>
                      <a:pPr algn="l"/>
                      <a:r>
                        <a:rPr lang="pt-PT" sz="1200" dirty="0"/>
                        <a:t>SVD – </a:t>
                      </a:r>
                      <a:r>
                        <a:rPr lang="pt-PT" sz="1200" dirty="0" err="1"/>
                        <a:t>Undersample</a:t>
                      </a:r>
                      <a:r>
                        <a:rPr lang="pt-PT" sz="1200" dirty="0"/>
                        <a:t> – 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0.686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0.378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0.622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0.314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0.474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017527"/>
                  </a:ext>
                </a:extLst>
              </a:tr>
              <a:tr h="251158">
                <a:tc>
                  <a:txBody>
                    <a:bodyPr/>
                    <a:lstStyle/>
                    <a:p>
                      <a:pPr algn="l"/>
                      <a:r>
                        <a:rPr lang="pt-PT" sz="1200" dirty="0"/>
                        <a:t>SVD – </a:t>
                      </a:r>
                      <a:r>
                        <a:rPr lang="pt-PT" sz="1200" dirty="0" err="1"/>
                        <a:t>Oversample</a:t>
                      </a:r>
                      <a:r>
                        <a:rPr lang="pt-PT" sz="1200" dirty="0"/>
                        <a:t> – R.F.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0.998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0.626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840803"/>
                  </a:ext>
                </a:extLst>
              </a:tr>
              <a:tr h="251158">
                <a:tc>
                  <a:txBody>
                    <a:bodyPr/>
                    <a:lstStyle/>
                    <a:p>
                      <a:pPr algn="l"/>
                      <a:r>
                        <a:rPr lang="pt-PT" sz="1200" dirty="0"/>
                        <a:t>SVD – </a:t>
                      </a:r>
                      <a:r>
                        <a:rPr lang="pt-PT" sz="1200" dirty="0" err="1"/>
                        <a:t>Oversample</a:t>
                      </a:r>
                      <a:r>
                        <a:rPr lang="pt-PT" sz="1200" dirty="0"/>
                        <a:t> – 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0.893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0.778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0.107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0.490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3588831"/>
                  </a:ext>
                </a:extLst>
              </a:tr>
              <a:tr h="251158">
                <a:tc>
                  <a:txBody>
                    <a:bodyPr/>
                    <a:lstStyle/>
                    <a:p>
                      <a:pPr algn="l"/>
                      <a:r>
                        <a:rPr lang="pt-PT" sz="1200" dirty="0"/>
                        <a:t>SVD – BL-</a:t>
                      </a:r>
                      <a:r>
                        <a:rPr lang="pt-PT" sz="1200" dirty="0" err="1"/>
                        <a:t>Smote</a:t>
                      </a:r>
                      <a:r>
                        <a:rPr lang="pt-PT" sz="1200" dirty="0"/>
                        <a:t> – R.F.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0.998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0.855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205934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l"/>
                      <a:r>
                        <a:rPr lang="pt-PT" sz="1200" dirty="0"/>
                        <a:t>SVD – BL-</a:t>
                      </a:r>
                      <a:r>
                        <a:rPr lang="pt-PT" sz="1200" dirty="0" err="1"/>
                        <a:t>Smote</a:t>
                      </a:r>
                      <a:r>
                        <a:rPr lang="pt-PT" sz="1200" dirty="0"/>
                        <a:t> – 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0.911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0.267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0.733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0.542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93751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FC5063D3-0D76-11D3-796F-61A1565FDC91}"/>
              </a:ext>
            </a:extLst>
          </p:cNvPr>
          <p:cNvSpPr txBox="1"/>
          <p:nvPr/>
        </p:nvSpPr>
        <p:spPr>
          <a:xfrm>
            <a:off x="696656" y="1224464"/>
            <a:ext cx="177760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lnSpc>
                <a:spcPct val="90000"/>
              </a:lnSpc>
              <a:spcBef>
                <a:spcPct val="0"/>
              </a:spcBef>
            </a:pPr>
            <a:r>
              <a:rPr lang="pt-PT" sz="24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Dataset</a:t>
            </a:r>
            <a:r>
              <a:rPr lang="pt-PT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1</a:t>
            </a:r>
          </a:p>
        </p:txBody>
      </p:sp>
      <p:sp>
        <p:nvSpPr>
          <p:cNvPr id="9" name="Seta: Em Ângulo Reto Para Cima 8">
            <a:extLst>
              <a:ext uri="{FF2B5EF4-FFF2-40B4-BE49-F238E27FC236}">
                <a16:creationId xmlns:a16="http://schemas.microsoft.com/office/drawing/2014/main" id="{B2D54F9A-387A-DFD0-F566-53C63E36DCF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 rot="5400000">
            <a:off x="1378205" y="1708633"/>
            <a:ext cx="850392" cy="731520"/>
          </a:xfrm>
          <a:prstGeom prst="bent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BCBCF36-72C4-BEEC-F483-164FBB9DC6D4}"/>
              </a:ext>
            </a:extLst>
          </p:cNvPr>
          <p:cNvSpPr txBox="1"/>
          <p:nvPr/>
        </p:nvSpPr>
        <p:spPr>
          <a:xfrm>
            <a:off x="9796248" y="3758705"/>
            <a:ext cx="177760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lnSpc>
                <a:spcPct val="90000"/>
              </a:lnSpc>
              <a:spcBef>
                <a:spcPct val="0"/>
              </a:spcBef>
            </a:pPr>
            <a:r>
              <a:rPr lang="pt-PT" sz="24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Dataset</a:t>
            </a:r>
            <a:r>
              <a:rPr lang="pt-PT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41</a:t>
            </a:r>
          </a:p>
        </p:txBody>
      </p:sp>
      <p:sp>
        <p:nvSpPr>
          <p:cNvPr id="25" name="Seta: Em Ângulo Reto Para Cima 24">
            <a:extLst>
              <a:ext uri="{FF2B5EF4-FFF2-40B4-BE49-F238E27FC236}">
                <a16:creationId xmlns:a16="http://schemas.microsoft.com/office/drawing/2014/main" id="{5D7BD3A7-481A-61E9-B945-52BC90BBFBC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 rot="16200000" flipH="1">
            <a:off x="9922764" y="4257023"/>
            <a:ext cx="850392" cy="731520"/>
          </a:xfrm>
          <a:prstGeom prst="bent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63241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489</TotalTime>
  <Words>499</Words>
  <Application>Microsoft Office PowerPoint</Application>
  <PresentationFormat>Ecrã Panorâmico</PresentationFormat>
  <Paragraphs>203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trabalho prático de MDLE</vt:lpstr>
      <vt:lpstr>Agenda</vt:lpstr>
      <vt:lpstr>Introdução</vt:lpstr>
      <vt:lpstr>Problema</vt:lpstr>
      <vt:lpstr>Redução da Dimensionalidade dos Dados</vt:lpstr>
      <vt:lpstr>Redução da Dimensionalidade dos Dados</vt:lpstr>
      <vt:lpstr>Manipulação de Instâncias</vt:lpstr>
      <vt:lpstr>Métricas de Avaliação Escolhidas</vt:lpstr>
      <vt:lpstr>Resultados</vt:lpstr>
      <vt:lpstr>Perguntas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APRESERNTACAO</dc:title>
  <dc:creator>Gonçalo Fonseca</dc:creator>
  <cp:lastModifiedBy>Pedro Diogo</cp:lastModifiedBy>
  <cp:revision>12</cp:revision>
  <dcterms:created xsi:type="dcterms:W3CDTF">2023-06-04T09:55:00Z</dcterms:created>
  <dcterms:modified xsi:type="dcterms:W3CDTF">2023-06-04T19:29:59Z</dcterms:modified>
</cp:coreProperties>
</file>