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3" r:id="rId2"/>
    <p:sldId id="258" r:id="rId3"/>
    <p:sldId id="302" r:id="rId4"/>
    <p:sldId id="314" r:id="rId5"/>
  </p:sldIdLst>
  <p:sldSz cx="9144000" cy="6858000" type="screen4x3"/>
  <p:notesSz cx="6797675" cy="9926638"/>
  <p:embeddedFontLst>
    <p:embeddedFont>
      <p:font typeface="D2Coding" panose="020B0600000101010101" charset="-127"/>
      <p:regular r:id="rId8"/>
      <p:bold r:id="rId9"/>
    </p:embeddedFont>
    <p:embeddedFont>
      <p:font typeface="D2Coding ligature" panose="020B0600000101010101" charset="-127"/>
      <p:regular r:id="rId10"/>
      <p:bold r:id="rId11"/>
    </p:embeddedFont>
    <p:embeddedFont>
      <p:font typeface="HY헤드라인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1731" autoAdjust="0"/>
  </p:normalViewPr>
  <p:slideViewPr>
    <p:cSldViewPr snapToGrid="0">
      <p:cViewPr varScale="1">
        <p:scale>
          <a:sx n="104" d="100"/>
          <a:sy n="104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HYUN" userId="a1180720-f58b-4fc3-b961-815665bba722" providerId="ADAL" clId="{5B18C6D2-23A7-4FA0-8867-EBD72E904002}"/>
    <pc:docChg chg="custSel modSld">
      <pc:chgData name="SUKHYUN" userId="a1180720-f58b-4fc3-b961-815665bba722" providerId="ADAL" clId="{5B18C6D2-23A7-4FA0-8867-EBD72E904002}" dt="2020-08-31T18:12:31.528" v="66" actId="729"/>
      <pc:docMkLst>
        <pc:docMk/>
      </pc:docMkLst>
      <pc:sldChg chg="modSp mod">
        <pc:chgData name="SUKHYUN" userId="a1180720-f58b-4fc3-b961-815665bba722" providerId="ADAL" clId="{5B18C6D2-23A7-4FA0-8867-EBD72E904002}" dt="2020-08-31T17:45:01.762" v="65" actId="20577"/>
        <pc:sldMkLst>
          <pc:docMk/>
          <pc:sldMk cId="926794961" sldId="256"/>
        </pc:sldMkLst>
        <pc:spChg chg="mod">
          <ac:chgData name="SUKHYUN" userId="a1180720-f58b-4fc3-b961-815665bba722" providerId="ADAL" clId="{5B18C6D2-23A7-4FA0-8867-EBD72E904002}" dt="2020-08-31T17:45:01.762" v="65" actId="20577"/>
          <ac:spMkLst>
            <pc:docMk/>
            <pc:sldMk cId="926794961" sldId="256"/>
            <ac:spMk id="2" creationId="{00000000-0000-0000-0000-000000000000}"/>
          </ac:spMkLst>
        </pc:spChg>
        <pc:spChg chg="mod">
          <ac:chgData name="SUKHYUN" userId="a1180720-f58b-4fc3-b961-815665bba722" providerId="ADAL" clId="{5B18C6D2-23A7-4FA0-8867-EBD72E904002}" dt="2020-08-31T17:40:37.828" v="17" actId="27636"/>
          <ac:spMkLst>
            <pc:docMk/>
            <pc:sldMk cId="926794961" sldId="256"/>
            <ac:spMk id="3" creationId="{00000000-0000-0000-0000-000000000000}"/>
          </ac:spMkLst>
        </pc:spChg>
      </pc:sldChg>
      <pc:sldChg chg="modSp mod">
        <pc:chgData name="SUKHYUN" userId="a1180720-f58b-4fc3-b961-815665bba722" providerId="ADAL" clId="{5B18C6D2-23A7-4FA0-8867-EBD72E904002}" dt="2020-08-31T17:41:14.862" v="41" actId="27636"/>
        <pc:sldMkLst>
          <pc:docMk/>
          <pc:sldMk cId="2582432011" sldId="302"/>
        </pc:sldMkLst>
        <pc:spChg chg="mod">
          <ac:chgData name="SUKHYUN" userId="a1180720-f58b-4fc3-b961-815665bba722" providerId="ADAL" clId="{5B18C6D2-23A7-4FA0-8867-EBD72E904002}" dt="2020-08-31T17:41:14.862" v="41" actId="27636"/>
          <ac:spMkLst>
            <pc:docMk/>
            <pc:sldMk cId="2582432011" sldId="302"/>
            <ac:spMk id="2" creationId="{00000000-0000-0000-0000-000000000000}"/>
          </ac:spMkLst>
        </pc:spChg>
      </pc:sldChg>
      <pc:sldChg chg="mod modShow">
        <pc:chgData name="SUKHYUN" userId="a1180720-f58b-4fc3-b961-815665bba722" providerId="ADAL" clId="{5B18C6D2-23A7-4FA0-8867-EBD72E904002}" dt="2020-08-31T18:12:31.528" v="66" actId="729"/>
        <pc:sldMkLst>
          <pc:docMk/>
          <pc:sldMk cId="1147332437" sldId="310"/>
        </pc:sldMkLst>
      </pc:sldChg>
    </pc:docChg>
  </pc:docChgLst>
  <pc:docChgLst>
    <pc:chgData name="서석현(A0307)" userId="a1180720-f58b-4fc3-b961-815665bba722" providerId="ADAL" clId="{3E81B113-9018-44B9-9862-899E4E11503A}"/>
    <pc:docChg chg="modSld">
      <pc:chgData name="서석현(A0307)" userId="a1180720-f58b-4fc3-b961-815665bba722" providerId="ADAL" clId="{3E81B113-9018-44B9-9862-899E4E11503A}" dt="2020-09-09T16:28:40.338" v="4" actId="6549"/>
      <pc:docMkLst>
        <pc:docMk/>
      </pc:docMkLst>
      <pc:sldChg chg="modSp mod">
        <pc:chgData name="서석현(A0307)" userId="a1180720-f58b-4fc3-b961-815665bba722" providerId="ADAL" clId="{3E81B113-9018-44B9-9862-899E4E11503A}" dt="2020-09-09T16:28:40.338" v="4" actId="6549"/>
        <pc:sldMkLst>
          <pc:docMk/>
          <pc:sldMk cId="1147332437" sldId="310"/>
        </pc:sldMkLst>
        <pc:spChg chg="mod">
          <ac:chgData name="서석현(A0307)" userId="a1180720-f58b-4fc3-b961-815665bba722" providerId="ADAL" clId="{3E81B113-9018-44B9-9862-899E4E11503A}" dt="2020-09-09T16:28:40.338" v="4" actId="6549"/>
          <ac:spMkLst>
            <pc:docMk/>
            <pc:sldMk cId="1147332437" sldId="310"/>
            <ac:spMk id="3" creationId="{0E2CFEAA-C8A9-4745-875E-543BF47740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C217-0959-4735-87C6-DE47C29E708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D887E-6647-4AE9-B5B9-1A85BA880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598D-38E5-4A90-AC0A-795B5335FE5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4056-FEEA-449A-A858-C857478B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9144000" cy="4672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4299" y="1122363"/>
            <a:ext cx="7935402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121473-299D-4597-BF39-6EF4E3BC9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4672013"/>
            <a:ext cx="6858000" cy="1504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 algn="ctr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46523" indent="-260741" algn="ctr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273937" indent="-245263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610876" indent="-239310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</p:spTree>
    <p:extLst>
      <p:ext uri="{BB962C8B-B14F-4D97-AF65-F5344CB8AC3E}">
        <p14:creationId xmlns:p14="http://schemas.microsoft.com/office/powerpoint/2010/main" val="38364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841829"/>
            <a:ext cx="7886700" cy="5335134"/>
          </a:xfrm>
          <a:prstGeom prst="rect">
            <a:avLst/>
          </a:prstGeom>
        </p:spPr>
        <p:txBody>
          <a:bodyPr>
            <a:normAutofit/>
          </a:bodyPr>
          <a:lstStyle>
            <a:lvl1pPr marL="272648" indent="-272648">
              <a:lnSpc>
                <a:spcPct val="150000"/>
              </a:lnSpc>
              <a:defRPr sz="2100" b="1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2pPr>
            <a:lvl3pPr marL="946523" indent="-260741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3pPr>
            <a:lvl4pPr marL="1273937" indent="-245263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4pPr>
            <a:lvl5pPr marL="1610876" indent="-239310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319" y="47713"/>
            <a:ext cx="8921364" cy="614722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>
              <a:def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79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0" y="3"/>
            <a:ext cx="9144004" cy="739468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 marL="0" indent="0" algn="l" defTabSz="685783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1433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F316C-F17F-42CC-978D-036CC9F94689}"/>
              </a:ext>
            </a:extLst>
          </p:cNvPr>
          <p:cNvSpPr txBox="1"/>
          <p:nvPr userDrawn="1"/>
        </p:nvSpPr>
        <p:spPr>
          <a:xfrm>
            <a:off x="7737232" y="6368053"/>
            <a:ext cx="14067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www.aesllab.com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F81CA3-B695-4E35-82A1-CC7043D58D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5335" y="6642057"/>
            <a:ext cx="2238665" cy="2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FC1D4-8BF8-480F-ACF9-FD369A42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AIOT IMU DATA (ROS)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841829"/>
            <a:ext cx="8275654" cy="5514528"/>
          </a:xfrm>
        </p:spPr>
        <p:txBody>
          <a:bodyPr>
            <a:normAutofit/>
          </a:bodyPr>
          <a:lstStyle/>
          <a:p>
            <a:r>
              <a:rPr lang="en-US" altLang="ko-KR" b="0" dirty="0"/>
              <a:t>Python I2C</a:t>
            </a:r>
            <a:r>
              <a:rPr lang="ko-KR" altLang="en-US" b="0" dirty="0"/>
              <a:t>라이브러리인 </a:t>
            </a:r>
            <a:r>
              <a:rPr lang="en-US" altLang="ko-KR" b="0" dirty="0" err="1"/>
              <a:t>smbus</a:t>
            </a:r>
            <a:r>
              <a:rPr lang="ko-KR" altLang="en-US" b="0" dirty="0"/>
              <a:t>이용</a:t>
            </a:r>
            <a:endParaRPr lang="en-US" altLang="ko-KR" b="0" dirty="0"/>
          </a:p>
          <a:p>
            <a:r>
              <a:rPr lang="ko-KR" altLang="en-US" b="0" dirty="0"/>
              <a:t>다음과 같은 코드를 통해 </a:t>
            </a:r>
            <a:r>
              <a:rPr lang="en-US" altLang="ko-KR" b="0" dirty="0"/>
              <a:t>Gyro, Accel</a:t>
            </a:r>
            <a:r>
              <a:rPr lang="ko-KR" altLang="en-US" b="0" dirty="0"/>
              <a:t>을 받아올 수 있었음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sz="1200" dirty="0"/>
              <a:t>SMBUS</a:t>
            </a:r>
            <a:r>
              <a:rPr lang="ko-KR" altLang="en-US" sz="1200" dirty="0"/>
              <a:t>의 함수의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는 다음과 같음</a:t>
            </a:r>
            <a:endParaRPr lang="en-US" altLang="ko-KR" sz="1200" dirty="0"/>
          </a:p>
          <a:p>
            <a:r>
              <a:rPr lang="en-US" altLang="ko-KR" sz="1200" dirty="0" err="1"/>
              <a:t>write_byte_data</a:t>
            </a:r>
            <a:r>
              <a:rPr lang="en-US" altLang="ko-KR" sz="1200" dirty="0"/>
              <a:t>(i2c_addr, register, value, force=None)</a:t>
            </a:r>
            <a:endParaRPr lang="en-US" altLang="ko-KR" sz="1200" b="0" dirty="0"/>
          </a:p>
          <a:p>
            <a:r>
              <a:rPr lang="en-US" altLang="ko-KR" sz="1200" dirty="0" err="1"/>
              <a:t>read_byte_data</a:t>
            </a:r>
            <a:r>
              <a:rPr lang="en-US" altLang="ko-KR" sz="1200" dirty="0"/>
              <a:t>(i2c_addr, register, force=None) </a:t>
            </a:r>
            <a:endParaRPr lang="en-US" altLang="ko-KR" sz="1200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I2C</a:t>
            </a:r>
            <a:r>
              <a:rPr lang="ko-KR" altLang="en-US" dirty="0"/>
              <a:t>로 </a:t>
            </a:r>
            <a:r>
              <a:rPr lang="en-US" altLang="ko-KR" dirty="0"/>
              <a:t>MPU6050</a:t>
            </a:r>
            <a:r>
              <a:rPr lang="ko-KR" altLang="en-US" dirty="0"/>
              <a:t> </a:t>
            </a:r>
            <a:r>
              <a:rPr lang="en-US" altLang="ko-KR" dirty="0"/>
              <a:t>Gyro, Accel </a:t>
            </a:r>
            <a:r>
              <a:rPr lang="ko-KR" altLang="en-US" dirty="0" err="1"/>
              <a:t>받아오기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BA56C1-4148-424F-8F25-CD16105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51" y="1998456"/>
            <a:ext cx="6880533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가속도 값을 </a:t>
            </a:r>
            <a:r>
              <a:rPr lang="en-US" altLang="ko-KR" dirty="0"/>
              <a:t>Roll, Pitch, Yaw</a:t>
            </a:r>
            <a:r>
              <a:rPr lang="ko-KR" altLang="en-US" dirty="0"/>
              <a:t>로 </a:t>
            </a:r>
            <a:r>
              <a:rPr lang="ko-KR" altLang="en-US" dirty="0" err="1"/>
              <a:t>변환및</a:t>
            </a:r>
            <a:r>
              <a:rPr lang="ko-KR" altLang="en-US" dirty="0"/>
              <a:t> </a:t>
            </a:r>
            <a:r>
              <a:rPr lang="en-US" altLang="ko-KR" dirty="0"/>
              <a:t>Transform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287BE8B-6496-4E3F-AE98-02D67C774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" y="1550898"/>
            <a:ext cx="3186355" cy="282843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84B619-66EB-4A8B-B2D2-3CE949F0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6837"/>
            <a:ext cx="3559140" cy="50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AC9F98-A8BF-4CEE-8B2F-9E30A917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DEF6E-B673-43B2-9773-17A30AEB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IMU </a:t>
            </a:r>
            <a:r>
              <a:rPr lang="ko-KR" altLang="en-US" dirty="0"/>
              <a:t>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FE102-D45F-4E99-973E-A2DDA22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56586"/>
            <a:ext cx="7886700" cy="688678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Covariance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 mpu6050</a:t>
            </a:r>
            <a:r>
              <a:rPr lang="ko-KR" altLang="en-US" sz="1200" dirty="0"/>
              <a:t>의 </a:t>
            </a:r>
            <a:r>
              <a:rPr lang="en-US" altLang="ko-KR" sz="1200" dirty="0"/>
              <a:t>datasheet</a:t>
            </a:r>
            <a:r>
              <a:rPr lang="ko-KR" altLang="en-US" sz="1200" dirty="0"/>
              <a:t>에서 제공되지 않기 때문에 첫번째 요소를 </a:t>
            </a:r>
            <a:r>
              <a:rPr lang="en-US" altLang="ko-KR" sz="1200" dirty="0"/>
              <a:t>-1</a:t>
            </a:r>
            <a:r>
              <a:rPr lang="ko-KR" altLang="en-US" sz="1200" dirty="0"/>
              <a:t>로 할 경우 추정을 사용하지 않겠다는 의미</a:t>
            </a:r>
            <a:endParaRPr lang="en-US" altLang="ko-KR" sz="12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E277873-C6B0-4EC1-BE26-0D27336D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5" t="7543" r="58017" b="3587"/>
          <a:stretch/>
        </p:blipFill>
        <p:spPr>
          <a:xfrm>
            <a:off x="628650" y="957075"/>
            <a:ext cx="3821430" cy="44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D2Coding ligature"/>
        <a:ea typeface="HY헤드라인M"/>
        <a:cs typeface=""/>
      </a:majorFont>
      <a:minorFont>
        <a:latin typeface="D2Coding ligature"/>
        <a:ea typeface="D2Coding ligatur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5024</TotalTime>
  <Words>113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D2Coding ligature</vt:lpstr>
      <vt:lpstr>Wingdings</vt:lpstr>
      <vt:lpstr>맑은 고딕</vt:lpstr>
      <vt:lpstr>HY헤드라인M</vt:lpstr>
      <vt:lpstr>D2Coding</vt:lpstr>
      <vt:lpstr>Office 테마</vt:lpstr>
      <vt:lpstr>AIOT IMU DATA (ROS)</vt:lpstr>
      <vt:lpstr>I. I2C로 MPU6050 Gyro, Accel 받아오기</vt:lpstr>
      <vt:lpstr>II. 가속도 값을 Roll, Pitch, Yaw로 변환및 Transform</vt:lpstr>
      <vt:lpstr>III. IMU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shseo</dc:creator>
  <cp:lastModifiedBy>조현습(2017200039)</cp:lastModifiedBy>
  <cp:revision>249</cp:revision>
  <dcterms:created xsi:type="dcterms:W3CDTF">2016-06-15T22:49:44Z</dcterms:created>
  <dcterms:modified xsi:type="dcterms:W3CDTF">2021-12-07T14:47:18Z</dcterms:modified>
</cp:coreProperties>
</file>