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13" r:id="rId2"/>
    <p:sldId id="258" r:id="rId3"/>
    <p:sldId id="302" r:id="rId4"/>
    <p:sldId id="314" r:id="rId5"/>
    <p:sldId id="315" r:id="rId6"/>
  </p:sldIdLst>
  <p:sldSz cx="9144000" cy="6858000" type="screen4x3"/>
  <p:notesSz cx="6797675" cy="9926638"/>
  <p:embeddedFontLst>
    <p:embeddedFont>
      <p:font typeface="D2Coding" panose="020B0600000101010101" charset="-127"/>
      <p:regular r:id="rId9"/>
      <p:bold r:id="rId10"/>
    </p:embeddedFont>
    <p:embeddedFont>
      <p:font typeface="D2Coding ligature" panose="020B0600000101010101" charset="-127"/>
      <p:regular r:id="rId11"/>
      <p:bold r:id="rId12"/>
    </p:embeddedFont>
    <p:embeddedFont>
      <p:font typeface="HY헤드라인M" panose="02030600000101010101" pitchFamily="18" charset="-127"/>
      <p:regular r:id="rId13"/>
    </p:embeddedFon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5B9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6" autoAdjust="0"/>
    <p:restoredTop sz="91731" autoAdjust="0"/>
  </p:normalViewPr>
  <p:slideViewPr>
    <p:cSldViewPr snapToGrid="0">
      <p:cViewPr varScale="1">
        <p:scale>
          <a:sx n="104" d="100"/>
          <a:sy n="104" d="100"/>
        </p:scale>
        <p:origin x="188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400" cy="4968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9" y="1"/>
            <a:ext cx="2946400" cy="4968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95C217-0959-4735-87C6-DE47C29E7088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9" y="9429750"/>
            <a:ext cx="2946400" cy="49688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4D887E-6647-4AE9-B5B9-1A85BA880B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8662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3598D-38E5-4A90-AC0A-795B5335FE59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5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BD4056-FEEA-449A-A858-C857478B19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36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-1"/>
            <a:ext cx="9144000" cy="467201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04299" y="1122363"/>
            <a:ext cx="7935402" cy="2387600"/>
          </a:xfrm>
          <a:prstGeom prst="rect">
            <a:avLst/>
          </a:prstGeo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F8121473-299D-4597-BF39-6EF4E3BC922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43000" y="4672013"/>
            <a:ext cx="6858000" cy="15049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2800" b="1">
                <a:solidFill>
                  <a:schemeClr val="tx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defRPr>
            </a:lvl1pPr>
            <a:lvl2pPr marL="609585" indent="-266693" algn="ctr">
              <a:lnSpc>
                <a:spcPct val="150000"/>
              </a:lnSpc>
              <a:buFont typeface="Wingdings" panose="05000000000000000000" pitchFamily="2" charset="2"/>
              <a:buChar char="ü"/>
              <a:defRPr sz="18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 marL="946523" indent="-260741" algn="ctr">
              <a:lnSpc>
                <a:spcPct val="150000"/>
              </a:lnSpc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 marL="1273937" indent="-245263" algn="ctr">
              <a:lnSpc>
                <a:spcPct val="150000"/>
              </a:lnSpc>
              <a:buFont typeface="Wingdings" panose="05000000000000000000" pitchFamily="2" charset="2"/>
              <a:buChar char="§"/>
              <a:defRPr sz="135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 marL="1610876" indent="-239310" algn="ctr">
              <a:lnSpc>
                <a:spcPct val="150000"/>
              </a:lnSpc>
              <a:buFont typeface="Wingdings" panose="05000000000000000000" pitchFamily="2" charset="2"/>
              <a:buChar char="§"/>
              <a:defRPr sz="135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 dirty="0"/>
              <a:t>저자명</a:t>
            </a:r>
          </a:p>
        </p:txBody>
      </p:sp>
    </p:spTree>
    <p:extLst>
      <p:ext uri="{BB962C8B-B14F-4D97-AF65-F5344CB8AC3E}">
        <p14:creationId xmlns:p14="http://schemas.microsoft.com/office/powerpoint/2010/main" val="3836481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543300" y="6356359"/>
            <a:ext cx="2057400" cy="365125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5D076A05-C95E-4B58-AA49-524FD583D22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1" y="841829"/>
            <a:ext cx="7886700" cy="5335134"/>
          </a:xfrm>
          <a:prstGeom prst="rect">
            <a:avLst/>
          </a:prstGeom>
        </p:spPr>
        <p:txBody>
          <a:bodyPr>
            <a:normAutofit/>
          </a:bodyPr>
          <a:lstStyle>
            <a:lvl1pPr marL="272648" indent="-272648">
              <a:lnSpc>
                <a:spcPct val="150000"/>
              </a:lnSpc>
              <a:defRPr sz="2100" b="1">
                <a:latin typeface="D2Coding ligature" panose="020B0609020101020101" pitchFamily="49" charset="-127"/>
                <a:ea typeface="D2Coding ligature" panose="020B0609020101020101" pitchFamily="49" charset="-127"/>
              </a:defRPr>
            </a:lvl1pPr>
            <a:lvl2pPr marL="609585" indent="-266693">
              <a:lnSpc>
                <a:spcPct val="150000"/>
              </a:lnSpc>
              <a:buFont typeface="Wingdings" panose="05000000000000000000" pitchFamily="2" charset="2"/>
              <a:buChar char="ü"/>
              <a:defRPr sz="1800">
                <a:latin typeface="D2Coding ligature" panose="020B0609020101020101" pitchFamily="49" charset="-127"/>
                <a:ea typeface="D2Coding ligature" panose="020B0609020101020101" pitchFamily="49" charset="-127"/>
              </a:defRPr>
            </a:lvl2pPr>
            <a:lvl3pPr marL="946523" indent="-260741">
              <a:lnSpc>
                <a:spcPct val="150000"/>
              </a:lnSpc>
              <a:buFont typeface="Wingdings" panose="05000000000000000000" pitchFamily="2" charset="2"/>
              <a:buChar char="§"/>
              <a:defRPr sz="1500">
                <a:latin typeface="D2Coding ligature" panose="020B0609020101020101" pitchFamily="49" charset="-127"/>
                <a:ea typeface="D2Coding ligature" panose="020B0609020101020101" pitchFamily="49" charset="-127"/>
              </a:defRPr>
            </a:lvl3pPr>
            <a:lvl4pPr marL="1273937" indent="-245263">
              <a:lnSpc>
                <a:spcPct val="150000"/>
              </a:lnSpc>
              <a:buFont typeface="Wingdings" panose="05000000000000000000" pitchFamily="2" charset="2"/>
              <a:buChar char="§"/>
              <a:defRPr sz="1350">
                <a:latin typeface="D2Coding ligature" panose="020B0609020101020101" pitchFamily="49" charset="-127"/>
                <a:ea typeface="D2Coding ligature" panose="020B0609020101020101" pitchFamily="49" charset="-127"/>
              </a:defRPr>
            </a:lvl4pPr>
            <a:lvl5pPr marL="1610876" indent="-239310">
              <a:lnSpc>
                <a:spcPct val="150000"/>
              </a:lnSpc>
              <a:buFont typeface="Wingdings" panose="05000000000000000000" pitchFamily="2" charset="2"/>
              <a:buChar char="§"/>
              <a:defRPr sz="1350">
                <a:latin typeface="D2Coding ligature" panose="020B0609020101020101" pitchFamily="49" charset="-127"/>
                <a:ea typeface="D2Coding ligature" panose="020B0609020101020101" pitchFamily="49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319" y="47713"/>
            <a:ext cx="8921364" cy="614722"/>
          </a:xfrm>
          <a:prstGeom prst="rect">
            <a:avLst/>
          </a:prstGeom>
          <a:solidFill>
            <a:srgbClr val="0070C0"/>
          </a:solidFill>
        </p:spPr>
        <p:txBody>
          <a:bodyPr lIns="360000" anchor="ctr" anchorCtr="0">
            <a:normAutofit/>
          </a:bodyPr>
          <a:lstStyle>
            <a:lvl1pPr>
              <a:defRPr lang="ko-KR" altLang="en-US" sz="24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defRPr>
            </a:lvl1pPr>
          </a:lstStyle>
          <a:p>
            <a:pPr marL="0" lvl="0" indent="0">
              <a:spcBef>
                <a:spcPts val="750"/>
              </a:spcBef>
              <a:buFont typeface="Arial" panose="020B0604020202020204" pitchFamily="34" charset="0"/>
            </a:pP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8796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543300" y="6356359"/>
            <a:ext cx="2057400" cy="365125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5D076A05-C95E-4B58-AA49-524FD583D22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내용 개체 틀 2"/>
          <p:cNvSpPr txBox="1">
            <a:spLocks/>
          </p:cNvSpPr>
          <p:nvPr userDrawn="1"/>
        </p:nvSpPr>
        <p:spPr>
          <a:xfrm>
            <a:off x="0" y="3"/>
            <a:ext cx="9144004" cy="739468"/>
          </a:xfrm>
          <a:prstGeom prst="rect">
            <a:avLst/>
          </a:prstGeom>
          <a:solidFill>
            <a:srgbClr val="0070C0"/>
          </a:solidFill>
        </p:spPr>
        <p:txBody>
          <a:bodyPr lIns="360000" anchor="ctr" anchorCtr="0">
            <a:normAutofit/>
          </a:bodyPr>
          <a:lstStyle>
            <a:lvl1pPr marL="0" indent="0" algn="l" defTabSz="685783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defRPr>
            </a:lvl1pPr>
            <a:lvl2pPr marL="514337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8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0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7F316C-F17F-42CC-978D-036CC9F94689}"/>
              </a:ext>
            </a:extLst>
          </p:cNvPr>
          <p:cNvSpPr txBox="1"/>
          <p:nvPr userDrawn="1"/>
        </p:nvSpPr>
        <p:spPr>
          <a:xfrm>
            <a:off x="7737232" y="6368053"/>
            <a:ext cx="140676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www.aesllab.com</a:t>
            </a:r>
            <a:endParaRPr lang="ko-KR" altLang="en-US" sz="11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5F81CA3-B695-4E35-82A1-CC7043D58D7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905335" y="6642057"/>
            <a:ext cx="2238665" cy="22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33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685783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FC1D4-8BF8-480F-ACF9-FD369A4223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AIOT Localization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9172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49" y="841829"/>
            <a:ext cx="8275654" cy="55145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Laser scan matcher node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LiDAR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데이터와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IMU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받아 실제공간과 매치 유사도를 스캔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Map Server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경우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SLAM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이용하여 미리 만들어 놓은 맵 파일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Amcl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위의 두 노드를 토대로 현재 위치를 추정하게 됨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6A05-C95E-4B58-AA49-524FD583D224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19" name="제목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전체 구성도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5B95A9F-7CCB-49D4-B709-3AB2E2DA1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121" y="1604731"/>
            <a:ext cx="6109298" cy="294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113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6A05-C95E-4B58-AA49-524FD583D224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II. SLAM</a:t>
            </a:r>
            <a:r>
              <a:rPr lang="ko-KR" altLang="en-US" dirty="0"/>
              <a:t>을 이용한 연구실 지도</a:t>
            </a:r>
            <a:r>
              <a:rPr lang="en-US" altLang="ko-KR" dirty="0"/>
              <a:t>(MAP)</a:t>
            </a:r>
            <a:endParaRPr lang="ko-KR" altLang="en-US" dirty="0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86933E08-4B01-448D-984B-5290D0100E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6994" y="1146665"/>
            <a:ext cx="7269406" cy="4157846"/>
          </a:xfrm>
        </p:spPr>
      </p:pic>
    </p:spTree>
    <p:extLst>
      <p:ext uri="{BB962C8B-B14F-4D97-AF65-F5344CB8AC3E}">
        <p14:creationId xmlns:p14="http://schemas.microsoft.com/office/powerpoint/2010/main" val="2582432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EAC9F98-A8BF-4CEE-8B2F-9E30A917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6A05-C95E-4B58-AA49-524FD583D224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29DEF6E-B673-43B2-9773-17A30AEBD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III. Localization </a:t>
            </a:r>
            <a:r>
              <a:rPr lang="ko-KR" altLang="en-US" dirty="0"/>
              <a:t>결과</a:t>
            </a:r>
          </a:p>
        </p:txBody>
      </p:sp>
      <p:pic>
        <p:nvPicPr>
          <p:cNvPr id="8" name="내용 개체 틀 7" descr="텍스트, 컴퓨터, 전자기기, 스크린샷이(가) 표시된 사진&#10;&#10;자동 생성된 설명">
            <a:extLst>
              <a:ext uri="{FF2B5EF4-FFF2-40B4-BE49-F238E27FC236}">
                <a16:creationId xmlns:a16="http://schemas.microsoft.com/office/drawing/2014/main" id="{C1F38EFF-5598-471A-9140-6729CB91D8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841829"/>
            <a:ext cx="7620000" cy="4286250"/>
          </a:xfrm>
        </p:spPr>
      </p:pic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1DFB756F-84E4-44C8-9AE1-63E66D8A770F}"/>
              </a:ext>
            </a:extLst>
          </p:cNvPr>
          <p:cNvSpPr txBox="1">
            <a:spLocks/>
          </p:cNvSpPr>
          <p:nvPr/>
        </p:nvSpPr>
        <p:spPr>
          <a:xfrm>
            <a:off x="628650" y="841829"/>
            <a:ext cx="8062767" cy="551453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72648" indent="-272648" algn="l" defTabSz="685783" rtl="0" eaLnBrk="1" latinLnBrk="1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1" kern="1200">
                <a:solidFill>
                  <a:schemeClr val="tx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+mn-cs"/>
              </a:defRPr>
            </a:lvl1pPr>
            <a:lvl2pPr marL="609585" indent="-266693" algn="l" defTabSz="685783" rtl="0" eaLnBrk="1" latinLnBrk="1" hangingPunct="1">
              <a:lnSpc>
                <a:spcPct val="150000"/>
              </a:lnSpc>
              <a:spcBef>
                <a:spcPts val="375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+mn-cs"/>
              </a:defRPr>
            </a:lvl2pPr>
            <a:lvl3pPr marL="946523" indent="-260741" algn="l" defTabSz="685783" rtl="0" eaLnBrk="1" latinLnBrk="1" hangingPunct="1">
              <a:lnSpc>
                <a:spcPct val="150000"/>
              </a:lnSpc>
              <a:spcBef>
                <a:spcPts val="375"/>
              </a:spcBef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+mn-cs"/>
              </a:defRPr>
            </a:lvl3pPr>
            <a:lvl4pPr marL="1273937" indent="-245263" algn="l" defTabSz="685783" rtl="0" eaLnBrk="1" latinLnBrk="1" hangingPunct="1">
              <a:lnSpc>
                <a:spcPct val="150000"/>
              </a:lnSpc>
              <a:spcBef>
                <a:spcPts val="375"/>
              </a:spcBef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+mn-cs"/>
              </a:defRPr>
            </a:lvl4pPr>
            <a:lvl5pPr marL="1610876" indent="-239310" algn="l" defTabSz="685783" rtl="0" eaLnBrk="1" latinLnBrk="1" hangingPunct="1">
              <a:lnSpc>
                <a:spcPct val="150000"/>
              </a:lnSpc>
              <a:spcBef>
                <a:spcPts val="375"/>
              </a:spcBef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+mn-cs"/>
              </a:defRPr>
            </a:lvl5pPr>
            <a:lvl6pPr marL="1885903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빨간색 화살표는 현재 추정 위치를 나타냄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보라색 화살표는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IMU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Yaw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나타냄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5967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EAC9F98-A8BF-4CEE-8B2F-9E30A917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6A05-C95E-4B58-AA49-524FD583D224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29DEF6E-B673-43B2-9773-17A30AEBD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IV. </a:t>
            </a:r>
            <a:r>
              <a:rPr lang="ko-KR" altLang="en-US" dirty="0"/>
              <a:t>해결사항 및 차후 계획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EB6EF16-B246-4AF1-B075-52035EC1E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실제 로봇이 보는 방향과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180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 반대방향으로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스캐닝하는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문제점 해결 필요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Localization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토대로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Navigation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수행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1785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D2Coding ligature"/>
        <a:ea typeface="HY헤드라인M"/>
        <a:cs typeface=""/>
      </a:majorFont>
      <a:minorFont>
        <a:latin typeface="D2Coding ligature"/>
        <a:ea typeface="D2Coding ligatur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5049</TotalTime>
  <Words>97</Words>
  <Application>Microsoft Office PowerPoint</Application>
  <PresentationFormat>화면 슬라이드 쇼(4:3)</PresentationFormat>
  <Paragraphs>37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Arial</vt:lpstr>
      <vt:lpstr>D2Coding ligature</vt:lpstr>
      <vt:lpstr>D2Coding</vt:lpstr>
      <vt:lpstr>Wingdings</vt:lpstr>
      <vt:lpstr>HY헤드라인M</vt:lpstr>
      <vt:lpstr>맑은 고딕</vt:lpstr>
      <vt:lpstr>Office 테마</vt:lpstr>
      <vt:lpstr>AIOT Localization</vt:lpstr>
      <vt:lpstr>I. 전체 구성도</vt:lpstr>
      <vt:lpstr>II. SLAM을 이용한 연구실 지도(MAP)</vt:lpstr>
      <vt:lpstr>III. Localization 결과</vt:lpstr>
      <vt:lpstr>IV. 해결사항 및 차후 계획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shseo</dc:creator>
  <cp:lastModifiedBy>조현습(2017200039)</cp:lastModifiedBy>
  <cp:revision>269</cp:revision>
  <dcterms:created xsi:type="dcterms:W3CDTF">2016-06-15T22:49:44Z</dcterms:created>
  <dcterms:modified xsi:type="dcterms:W3CDTF">2021-12-15T12:05:04Z</dcterms:modified>
</cp:coreProperties>
</file>