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7384" autoAdjust="0"/>
  </p:normalViewPr>
  <p:slideViewPr>
    <p:cSldViewPr snapToGrid="0">
      <p:cViewPr varScale="1">
        <p:scale>
          <a:sx n="150" d="100"/>
          <a:sy n="150" d="100"/>
        </p:scale>
        <p:origin x="70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3617733" y="370483"/>
            <a:ext cx="4956533" cy="6117034"/>
            <a:chOff x="4955817" y="158315"/>
            <a:chExt cx="4956533" cy="611703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55817" y="158315"/>
              <a:ext cx="4956533" cy="5569018"/>
              <a:chOff x="4955817" y="158315"/>
              <a:chExt cx="4956533" cy="556901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55817" y="158315"/>
                <a:ext cx="3761568" cy="5569018"/>
                <a:chOff x="4955817" y="158315"/>
                <a:chExt cx="3761568" cy="556901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387660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9927529"/>
                    </p:ext>
                  </p:extLst>
                </p:nvPr>
              </p:nvGraphicFramePr>
              <p:xfrm>
                <a:off x="7393923" y="2158540"/>
                <a:ext cx="2413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41200" imgH="330120" progId="Equation.DSMT4">
                        <p:embed/>
                      </p:oleObj>
                    </mc:Choice>
                    <mc:Fallback>
                      <p:oleObj name="Equation" r:id="rId3" imgW="241200" imgH="3301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93923" y="2158540"/>
                              <a:ext cx="2413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99398852"/>
                    </p:ext>
                  </p:extLst>
                </p:nvPr>
              </p:nvGraphicFramePr>
              <p:xfrm>
                <a:off x="6153150" y="2884488"/>
                <a:ext cx="2540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53800" imgH="355320" progId="Equation.DSMT4">
                        <p:embed/>
                      </p:oleObj>
                    </mc:Choice>
                    <mc:Fallback>
                      <p:oleObj name="Equation" r:id="rId5" imgW="2538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3150" y="2884488"/>
                              <a:ext cx="2540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0453866"/>
                    </p:ext>
                  </p:extLst>
                </p:nvPr>
              </p:nvGraphicFramePr>
              <p:xfrm>
                <a:off x="7569144" y="2633463"/>
                <a:ext cx="177800" cy="241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177480" imgH="241200" progId="Equation.DSMT4">
                        <p:embed/>
                      </p:oleObj>
                    </mc:Choice>
                    <mc:Fallback>
                      <p:oleObj name="Equation" r:id="rId7" imgW="17748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69144" y="2633463"/>
                              <a:ext cx="177800" cy="241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4167745"/>
                    </p:ext>
                  </p:extLst>
                </p:nvPr>
              </p:nvGraphicFramePr>
              <p:xfrm>
                <a:off x="4955817" y="329532"/>
                <a:ext cx="4953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495000" imgH="355320" progId="Equation.DSMT4">
                        <p:embed/>
                      </p:oleObj>
                    </mc:Choice>
                    <mc:Fallback>
                      <p:oleObj name="Equation" r:id="rId9" imgW="4950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55817" y="329532"/>
                              <a:ext cx="4953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86534192"/>
                    </p:ext>
                  </p:extLst>
                </p:nvPr>
              </p:nvGraphicFramePr>
              <p:xfrm>
                <a:off x="5068939" y="1479456"/>
                <a:ext cx="4953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495000" imgH="355320" progId="Equation.DSMT4">
                        <p:embed/>
                      </p:oleObj>
                    </mc:Choice>
                    <mc:Fallback>
                      <p:oleObj name="Equation" r:id="rId11" imgW="4950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68939" y="1479456"/>
                              <a:ext cx="4953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15387" y="520487"/>
                  <a:ext cx="780613" cy="998087"/>
                  <a:chOff x="5270205" y="506290"/>
                  <a:chExt cx="780613" cy="998087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270205" y="665949"/>
                    <a:ext cx="780613" cy="838428"/>
                    <a:chOff x="5251784" y="1047163"/>
                    <a:chExt cx="1269027" cy="1268874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561229" y="1047163"/>
                      <a:ext cx="959582" cy="1122636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11879" y="506290"/>
                    <a:ext cx="0" cy="85010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91739"/>
                  <a:ext cx="803259" cy="954617"/>
                  <a:chOff x="7751526" y="353432"/>
                  <a:chExt cx="803259" cy="954617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353432"/>
                    <a:ext cx="352" cy="80768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9035977"/>
                    </p:ext>
                  </p:extLst>
                </p:nvPr>
              </p:nvGraphicFramePr>
              <p:xfrm>
                <a:off x="7419855" y="333041"/>
                <a:ext cx="4953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495000" imgH="355320" progId="Equation.DSMT4">
                        <p:embed/>
                      </p:oleObj>
                    </mc:Choice>
                    <mc:Fallback>
                      <p:oleObj name="Equation" r:id="rId13" imgW="4950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855" y="333041"/>
                              <a:ext cx="4953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4355985"/>
                    </p:ext>
                  </p:extLst>
                </p:nvPr>
              </p:nvGraphicFramePr>
              <p:xfrm>
                <a:off x="7651750" y="1409700"/>
                <a:ext cx="5080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07960" imgH="355320" progId="Equation.DSMT4">
                        <p:embed/>
                      </p:oleObj>
                    </mc:Choice>
                    <mc:Fallback>
                      <p:oleObj name="Equation" r:id="rId15" imgW="50796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51750" y="1409700"/>
                              <a:ext cx="5080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8095717"/>
                    </p:ext>
                  </p:extLst>
                </p:nvPr>
              </p:nvGraphicFramePr>
              <p:xfrm>
                <a:off x="5722371" y="3931672"/>
                <a:ext cx="4953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495000" imgH="355320" progId="Equation.DSMT4">
                        <p:embed/>
                      </p:oleObj>
                    </mc:Choice>
                    <mc:Fallback>
                      <p:oleObj name="Equation" r:id="rId17" imgW="495000" imgH="35532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2371" y="3931672"/>
                              <a:ext cx="4953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254205"/>
                    </p:ext>
                  </p:extLst>
                </p:nvPr>
              </p:nvGraphicFramePr>
              <p:xfrm>
                <a:off x="4979988" y="5092700"/>
                <a:ext cx="4953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495000" imgH="355320" progId="Equation.DSMT4">
                        <p:embed/>
                      </p:oleObj>
                    </mc:Choice>
                    <mc:Fallback>
                      <p:oleObj name="Equation" r:id="rId19" imgW="495000" imgH="35532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9988" y="5092700"/>
                              <a:ext cx="4953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47421204"/>
                    </p:ext>
                  </p:extLst>
                </p:nvPr>
              </p:nvGraphicFramePr>
              <p:xfrm>
                <a:off x="8159750" y="3929735"/>
                <a:ext cx="4953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495000" imgH="355320" progId="Equation.DSMT4">
                        <p:embed/>
                      </p:oleObj>
                    </mc:Choice>
                    <mc:Fallback>
                      <p:oleObj name="Equation" r:id="rId21" imgW="4950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59750" y="3929735"/>
                              <a:ext cx="4953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8321418"/>
                    </p:ext>
                  </p:extLst>
                </p:nvPr>
              </p:nvGraphicFramePr>
              <p:xfrm>
                <a:off x="7590328" y="5092700"/>
                <a:ext cx="5080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07960" imgH="355320" progId="Equation.DSMT4">
                        <p:embed/>
                      </p:oleObj>
                    </mc:Choice>
                    <mc:Fallback>
                      <p:oleObj name="Equation" r:id="rId23" imgW="50796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90328" y="5092700"/>
                              <a:ext cx="508000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699036" y="622193"/>
                  <a:ext cx="571104" cy="674360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00455210"/>
                    </p:ext>
                  </p:extLst>
                </p:nvPr>
              </p:nvGraphicFramePr>
              <p:xfrm>
                <a:off x="8103498" y="158315"/>
                <a:ext cx="3683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368280" imgH="330120" progId="Equation.DSMT4">
                        <p:embed/>
                      </p:oleObj>
                    </mc:Choice>
                    <mc:Fallback>
                      <p:oleObj name="Equation" r:id="rId25" imgW="368280" imgH="3301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03498" y="158315"/>
                              <a:ext cx="3683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31353693"/>
                    </p:ext>
                  </p:extLst>
                </p:nvPr>
              </p:nvGraphicFramePr>
              <p:xfrm>
                <a:off x="5623172" y="203586"/>
                <a:ext cx="3556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355320" imgH="330120" progId="Equation.DSMT4">
                        <p:embed/>
                      </p:oleObj>
                    </mc:Choice>
                    <mc:Fallback>
                      <p:oleObj name="Equation" r:id="rId27" imgW="355320" imgH="3301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23172" y="203586"/>
                              <a:ext cx="3556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7138516"/>
                  </p:ext>
                </p:extLst>
              </p:nvPr>
            </p:nvGraphicFramePr>
            <p:xfrm>
              <a:off x="9207500" y="2027238"/>
              <a:ext cx="2159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15640" imgH="330120" progId="Equation.DSMT4">
                      <p:embed/>
                    </p:oleObj>
                  </mc:Choice>
                  <mc:Fallback>
                    <p:oleObj name="Equation" r:id="rId29" imgW="21564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207500" y="2027238"/>
                            <a:ext cx="2159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6706896"/>
                  </p:ext>
                </p:extLst>
              </p:nvPr>
            </p:nvGraphicFramePr>
            <p:xfrm>
              <a:off x="9213850" y="3890963"/>
              <a:ext cx="203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203040" imgH="330120" progId="Equation.DSMT4">
                      <p:embed/>
                    </p:oleObj>
                  </mc:Choice>
                  <mc:Fallback>
                    <p:oleObj name="Equation" r:id="rId31" imgW="20304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13850" y="3890963"/>
                            <a:ext cx="2032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6431446"/>
                  </p:ext>
                </p:extLst>
              </p:nvPr>
            </p:nvGraphicFramePr>
            <p:xfrm>
              <a:off x="9721850" y="2946400"/>
              <a:ext cx="1905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90440" imgH="228600" progId="Equation.DSMT4">
                      <p:embed/>
                    </p:oleObj>
                  </mc:Choice>
                  <mc:Fallback>
                    <p:oleObj name="Equation" r:id="rId33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21850" y="2946400"/>
                            <a:ext cx="1905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8381722"/>
                </p:ext>
              </p:extLst>
            </p:nvPr>
          </p:nvGraphicFramePr>
          <p:xfrm>
            <a:off x="7094351" y="6034049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53800" imgH="241200" progId="Equation.DSMT4">
                    <p:embed/>
                  </p:oleObj>
                </mc:Choice>
                <mc:Fallback>
                  <p:oleObj name="Equation" r:id="rId35" imgW="2538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94351" y="6034049"/>
                          <a:ext cx="2540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9D6C2BC4-DDE3-7050-152A-987CF8DA369A}"/>
              </a:ext>
            </a:extLst>
          </p:cNvPr>
          <p:cNvGrpSpPr/>
          <p:nvPr/>
        </p:nvGrpSpPr>
        <p:grpSpPr>
          <a:xfrm>
            <a:off x="804479" y="2083458"/>
            <a:ext cx="10001796" cy="3171397"/>
            <a:chOff x="198352" y="2646794"/>
            <a:chExt cx="10001796" cy="317139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530FFE-08A0-ED8A-3C1F-3E95A8049EBD}"/>
                </a:ext>
              </a:extLst>
            </p:cNvPr>
            <p:cNvGrpSpPr/>
            <p:nvPr/>
          </p:nvGrpSpPr>
          <p:grpSpPr>
            <a:xfrm>
              <a:off x="198352" y="2681284"/>
              <a:ext cx="10001796" cy="3136907"/>
              <a:chOff x="204702" y="2865434"/>
              <a:chExt cx="10001796" cy="313690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954D5AF-8D45-502F-3E35-10FE39AE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8807" y="3030494"/>
                <a:ext cx="1228896" cy="581106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3A06B0F-BD62-AA14-45CD-956E99122FAA}"/>
                  </a:ext>
                </a:extLst>
              </p:cNvPr>
              <p:cNvSpPr/>
              <p:nvPr/>
            </p:nvSpPr>
            <p:spPr>
              <a:xfrm>
                <a:off x="204702" y="2865434"/>
                <a:ext cx="173355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20677-CC45-9CC7-3DA7-68E983665473}"/>
                  </a:ext>
                </a:extLst>
              </p:cNvPr>
              <p:cNvSpPr txBox="1"/>
              <p:nvPr/>
            </p:nvSpPr>
            <p:spPr>
              <a:xfrm>
                <a:off x="468807" y="3623227"/>
                <a:ext cx="1228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56F8E37-A027-F87F-CC4C-212B3D81DCA1}"/>
                  </a:ext>
                </a:extLst>
              </p:cNvPr>
              <p:cNvSpPr/>
              <p:nvPr/>
            </p:nvSpPr>
            <p:spPr>
              <a:xfrm>
                <a:off x="3731750" y="2865434"/>
                <a:ext cx="1945149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force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73B194D-13DA-2CAD-10DD-E0D27689DB3F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1938252" y="3428997"/>
                <a:ext cx="17934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A4EFFAF-34C2-E9CC-46A4-E1A8F1A9B781}"/>
                  </a:ext>
                </a:extLst>
              </p:cNvPr>
              <p:cNvSpPr/>
              <p:nvPr/>
            </p:nvSpPr>
            <p:spPr>
              <a:xfrm>
                <a:off x="7933198" y="2865435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Extended Kalman Filter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19F99CD-245C-F8A2-7438-BDB52E4E4CE1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5676899" y="3428997"/>
                <a:ext cx="225629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3DB56D2-17F5-F9CF-0422-C79DEB91FFAA}"/>
                  </a:ext>
                </a:extLst>
              </p:cNvPr>
              <p:cNvSpPr/>
              <p:nvPr/>
            </p:nvSpPr>
            <p:spPr>
              <a:xfrm>
                <a:off x="7933198" y="4875216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9342F1B-9AEC-E5CD-B0A8-99316F9DA1A1}"/>
                </a:ext>
              </a:extLst>
            </p:cNvPr>
            <p:cNvGrpSpPr/>
            <p:nvPr/>
          </p:nvGrpSpPr>
          <p:grpSpPr>
            <a:xfrm>
              <a:off x="1792953" y="2646794"/>
              <a:ext cx="7270545" cy="1161616"/>
              <a:chOff x="1792953" y="2646794"/>
              <a:chExt cx="7270545" cy="11616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5B2B62-824A-0A73-8F57-E2F82BC528D8}"/>
                  </a:ext>
                </a:extLst>
              </p:cNvPr>
              <p:cNvSpPr txBox="1"/>
              <p:nvPr/>
            </p:nvSpPr>
            <p:spPr>
              <a:xfrm>
                <a:off x="1792953" y="2646794"/>
                <a:ext cx="2025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data </a:t>
                </a:r>
              </a:p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gaussian noise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연결선: 꺾임 44">
                <a:extLst>
                  <a:ext uri="{FF2B5EF4-FFF2-40B4-BE49-F238E27FC236}">
                    <a16:creationId xmlns:a16="http://schemas.microsoft.com/office/drawing/2014/main" id="{3B7B1163-D827-FB4D-6133-3C399254417B}"/>
                  </a:ext>
                </a:extLst>
              </p:cNvPr>
              <p:cNvCxnSpPr>
                <a:stCxn id="5" idx="3"/>
                <a:endCxn id="10" idx="2"/>
              </p:cNvCxnSpPr>
              <p:nvPr/>
            </p:nvCxnSpPr>
            <p:spPr>
              <a:xfrm>
                <a:off x="1931902" y="3244847"/>
                <a:ext cx="7131596" cy="563563"/>
              </a:xfrm>
              <a:prstGeom prst="bentConnector4">
                <a:avLst>
                  <a:gd name="adj1" fmla="val 10778"/>
                  <a:gd name="adj2" fmla="val 1405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0" name="개체 49">
                <a:extLst>
                  <a:ext uri="{FF2B5EF4-FFF2-40B4-BE49-F238E27FC236}">
                    <a16:creationId xmlns:a16="http://schemas.microsoft.com/office/drawing/2014/main" id="{6887E39B-E9DB-711D-A29A-37F7CDC90D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987705"/>
                  </p:ext>
                </p:extLst>
              </p:nvPr>
            </p:nvGraphicFramePr>
            <p:xfrm>
              <a:off x="5750948" y="2850569"/>
              <a:ext cx="20955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2095200" imgH="380880" progId="Equation.DSMT4">
                      <p:embed/>
                    </p:oleObj>
                  </mc:Choice>
                  <mc:Fallback>
                    <p:oleObj name="Equation" r:id="rId3" imgW="2095200" imgH="380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750948" y="2850569"/>
                            <a:ext cx="20955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4B60A48-C21C-81C2-A2BA-DF0F70542C2D}"/>
              </a:ext>
            </a:extLst>
          </p:cNvPr>
          <p:cNvCxnSpPr>
            <a:stCxn id="10" idx="3"/>
            <a:endCxn id="13" idx="3"/>
          </p:cNvCxnSpPr>
          <p:nvPr/>
        </p:nvCxnSpPr>
        <p:spPr>
          <a:xfrm>
            <a:off x="10806275" y="2681512"/>
            <a:ext cx="12700" cy="200978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B96344F3-816D-F91F-DC88-EED92667F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5830"/>
              </p:ext>
            </p:extLst>
          </p:nvPr>
        </p:nvGraphicFramePr>
        <p:xfrm>
          <a:off x="11198678" y="3026002"/>
          <a:ext cx="673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1320480" progId="Equation.DSMT4">
                  <p:embed/>
                </p:oleObj>
              </mc:Choice>
              <mc:Fallback>
                <p:oleObj name="Equation" r:id="rId5" imgW="6728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8678" y="3026002"/>
                        <a:ext cx="6731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21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MathType 7.0 Equation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Hyun Seup Jo</cp:lastModifiedBy>
  <cp:revision>56</cp:revision>
  <dcterms:created xsi:type="dcterms:W3CDTF">2024-02-14T05:30:49Z</dcterms:created>
  <dcterms:modified xsi:type="dcterms:W3CDTF">2024-08-07T06:44:09Z</dcterms:modified>
</cp:coreProperties>
</file>