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99"/>
    <a:srgbClr val="FFFF99"/>
    <a:srgbClr val="A02B93"/>
    <a:srgbClr val="E97132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7384" autoAdjust="0"/>
  </p:normalViewPr>
  <p:slideViewPr>
    <p:cSldViewPr snapToGrid="0">
      <p:cViewPr>
        <p:scale>
          <a:sx n="66" d="100"/>
          <a:sy n="66" d="100"/>
        </p:scale>
        <p:origin x="3864" y="19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8D06-9E3F-44FB-93F2-5318620A4091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A71B-B8CF-479D-AC54-A5572C23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599B-5814-74A9-5160-062B6A90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0A727-D452-7C7F-E2A9-78533E22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D4C1-381A-8BF2-DA9F-07A7279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3B3EC-7378-701A-C8D1-F4AB4F5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47519-6990-E59D-4E75-DC8E6CE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6720-5FC8-239A-989D-67BE7C2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DFF7-3150-36B9-6542-F1A16F1EC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7F34D-B4CC-9821-010A-3F480EC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BCB49-AC0F-5E86-71B5-6BD2A6FF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DD125-701A-60F2-262A-2F3324A4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65F19-6CB8-6CB8-8D4D-1E87BB72F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F1E2C-A5BF-4BF7-86C3-27D29FAA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E09E-6224-033B-BD94-A0B1544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ED41F-135D-62C7-E4DF-98425F7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ADFA-79FA-88B2-323B-2EF714AE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6A86-5AD7-C8CD-7CA1-68B97820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5C92A-8901-AA2E-DE59-524A5C4D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0AF6-56F4-6924-E5EF-94C6F27B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17F82-AF9C-06CF-3073-ACB163ED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F44A-7ECD-0E96-FA35-E65F8B18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6B47-4CE9-17AA-CD4F-FB5D511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0A9EA-63E9-9AB6-C9AD-56239CB6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D8FCB-3A7E-9A1C-DF14-FCEAB038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422AE-4D45-9F82-0EE3-327A402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9BE4D-03F5-98EF-83F4-9E3FC95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BDC6-5FE9-AEB3-8B63-09FAAED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91EA9-7AA4-6366-5E7F-C92D8A86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C0481-D60A-6828-1024-4897AF8F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085C9-5752-7D45-1E8A-2A70026C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1A2AC-BEA8-7538-36D7-8F01E2A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6CE58-EAB5-6D02-6E14-30EF413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61A9-C399-8228-A8F6-014D0AA2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5481-5432-51E7-E74F-FFC43D2D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2298A-61C1-7838-0CDE-309E6302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87DC31-E710-AD34-567E-06692D504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D9D18-0B35-BD10-C79D-BD776950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5C30C-A466-C34F-59D7-2D9A46C1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A3F18-FF70-A159-231F-0AC8B8CF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78E69-F5E9-993E-D862-AA97305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C0630-69C6-5539-B82D-09AE975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4A599-0AEB-C5DC-13CC-8FFE5D96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3838A-635A-5DF4-52CB-F86AD0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C94C3-0186-D582-F25C-04B87FF9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5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196F-3177-EFFE-F05A-D2F51938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FD77B-293C-3639-D521-9B0FCAE5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179BB-EC96-44F3-4D32-F66BEC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0695-E9DB-41BD-6246-D2E190C9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862F-F522-8B06-BA52-276189EB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EA69D-2DEB-E73B-AB6F-C176972B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80FB5-D4F9-F103-B6A6-945532CB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09A36-8044-DF01-6F72-98823B4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D0233-CBE4-3B31-366A-B5A40B92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2EFC-C7EE-CFBD-391B-FCD459C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C0555-10D9-91C3-7399-E5195221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6ADC7-642B-4A38-0A82-F81F1CC1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A386E-94EA-1926-D908-A748E979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FC357-911B-0313-DFCF-485CC3DC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B2F5E-214C-9AEF-3B47-BFF1C14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2713D-4211-C228-5E9F-48C66DCC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1D681-992C-F4DB-D1E1-BE735265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7C5A-7FA7-C5A5-36D3-9F1786DF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4B804-A779-2606-DE01-3FBBCF9C7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8E572-8967-6895-1B65-2201785A5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image" Target="../media/image1.png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9.wmf"/><Relationship Id="rId7" Type="http://schemas.openxmlformats.org/officeDocument/2006/relationships/oleObject" Target="../embeddings/oleObject20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F2D07-B7D7-985B-DBB6-047B525B1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89CE84EF-9927-7964-29DB-CDA12DAE69F0}"/>
              </a:ext>
            </a:extLst>
          </p:cNvPr>
          <p:cNvGrpSpPr/>
          <p:nvPr/>
        </p:nvGrpSpPr>
        <p:grpSpPr>
          <a:xfrm>
            <a:off x="3976688" y="194536"/>
            <a:ext cx="5013325" cy="6244364"/>
            <a:chOff x="4917897" y="50035"/>
            <a:chExt cx="5013325" cy="6244364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9636E0ED-0125-9D59-39A1-86B65FC29F14}"/>
                </a:ext>
              </a:extLst>
            </p:cNvPr>
            <p:cNvGrpSpPr/>
            <p:nvPr/>
          </p:nvGrpSpPr>
          <p:grpSpPr>
            <a:xfrm>
              <a:off x="4917897" y="50035"/>
              <a:ext cx="5013325" cy="5677298"/>
              <a:chOff x="4917897" y="50035"/>
              <a:chExt cx="5013325" cy="5677298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324A7370-61E7-5D4B-7D10-DFE793216174}"/>
                  </a:ext>
                </a:extLst>
              </p:cNvPr>
              <p:cNvGrpSpPr/>
              <p:nvPr/>
            </p:nvGrpSpPr>
            <p:grpSpPr>
              <a:xfrm>
                <a:off x="4917897" y="50035"/>
                <a:ext cx="3799488" cy="5677298"/>
                <a:chOff x="4917897" y="50035"/>
                <a:chExt cx="3799488" cy="5677298"/>
              </a:xfrm>
            </p:grpSpPr>
            <p:grpSp>
              <p:nvGrpSpPr>
                <p:cNvPr id="114" name="그룹 113">
                  <a:extLst>
                    <a:ext uri="{FF2B5EF4-FFF2-40B4-BE49-F238E27FC236}">
                      <a16:creationId xmlns:a16="http://schemas.microsoft.com/office/drawing/2014/main" id="{1D861C0E-1574-539A-1637-91FE8A399BD7}"/>
                    </a:ext>
                  </a:extLst>
                </p:cNvPr>
                <p:cNvGrpSpPr/>
                <p:nvPr/>
              </p:nvGrpSpPr>
              <p:grpSpPr>
                <a:xfrm>
                  <a:off x="5795277" y="526109"/>
                  <a:ext cx="2908406" cy="1484360"/>
                  <a:chOff x="5795277" y="545159"/>
                  <a:chExt cx="2908406" cy="1484360"/>
                </a:xfrm>
              </p:grpSpPr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D8B1E561-3E96-85E1-8AA3-A75C2C41A3BC}"/>
                      </a:ext>
                    </a:extLst>
                  </p:cNvPr>
                  <p:cNvSpPr/>
                  <p:nvPr/>
                </p:nvSpPr>
                <p:spPr>
                  <a:xfrm rot="14175464">
                    <a:off x="7812261" y="962027"/>
                    <a:ext cx="1308289" cy="474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  <p:sp>
                <p:nvSpPr>
                  <p:cNvPr id="2" name="직사각형 1">
                    <a:extLst>
                      <a:ext uri="{FF2B5EF4-FFF2-40B4-BE49-F238E27FC236}">
                        <a16:creationId xmlns:a16="http://schemas.microsoft.com/office/drawing/2014/main" id="{077F6AE1-846B-7449-94FF-22AD9FCB6039}"/>
                      </a:ext>
                    </a:extLst>
                  </p:cNvPr>
                  <p:cNvSpPr/>
                  <p:nvPr/>
                </p:nvSpPr>
                <p:spPr>
                  <a:xfrm rot="14311310">
                    <a:off x="5378409" y="1138098"/>
                    <a:ext cx="1308289" cy="474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</p:grpSp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1F2F92E-D056-48A2-45F3-BC85CE52596B}"/>
                    </a:ext>
                  </a:extLst>
                </p:cNvPr>
                <p:cNvSpPr/>
                <p:nvPr/>
              </p:nvSpPr>
              <p:spPr>
                <a:xfrm rot="16200000">
                  <a:off x="7782748" y="4828891"/>
                  <a:ext cx="1308289" cy="47455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/>
                </a:p>
              </p:txBody>
            </p: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83ED32EC-E7AC-5727-FE58-D4B587C79D6F}"/>
                    </a:ext>
                  </a:extLst>
                </p:cNvPr>
                <p:cNvCxnSpPr>
                  <a:cxnSpLocks/>
                  <a:stCxn id="4" idx="0"/>
                  <a:endCxn id="6" idx="2"/>
                </p:cNvCxnSpPr>
                <p:nvPr/>
              </p:nvCxnSpPr>
              <p:spPr>
                <a:xfrm flipH="1">
                  <a:off x="6243088" y="5066168"/>
                  <a:ext cx="1956527" cy="7020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B174DF91-3824-0B2F-8C8B-786BB205AE99}"/>
                    </a:ext>
                  </a:extLst>
                </p:cNvPr>
                <p:cNvSpPr/>
                <p:nvPr/>
              </p:nvSpPr>
              <p:spPr>
                <a:xfrm rot="16200000">
                  <a:off x="5351666" y="4835911"/>
                  <a:ext cx="1308289" cy="47455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/>
                </a:p>
              </p:txBody>
            </p: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57F956F3-C6ED-C623-F2F8-1A6E489251B2}"/>
                    </a:ext>
                  </a:extLst>
                </p:cNvPr>
                <p:cNvGrpSpPr/>
                <p:nvPr/>
              </p:nvGrpSpPr>
              <p:grpSpPr>
                <a:xfrm>
                  <a:off x="6418263" y="2225181"/>
                  <a:ext cx="993935" cy="994918"/>
                  <a:chOff x="6419850" y="2315078"/>
                  <a:chExt cx="993935" cy="994918"/>
                </a:xfrm>
              </p:grpSpPr>
              <p:pic>
                <p:nvPicPr>
                  <p:cNvPr id="38" name="그림 37">
                    <a:extLst>
                      <a:ext uri="{FF2B5EF4-FFF2-40B4-BE49-F238E27FC236}">
                        <a16:creationId xmlns:a16="http://schemas.microsoft.com/office/drawing/2014/main" id="{9DC726A1-E14E-8F3F-E522-6F17711E98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 rot="8124759">
                    <a:off x="7074638" y="2976799"/>
                    <a:ext cx="339147" cy="333197"/>
                  </a:xfrm>
                  <a:prstGeom prst="rect">
                    <a:avLst/>
                  </a:prstGeom>
                </p:spPr>
              </p:pic>
              <p:cxnSp>
                <p:nvCxnSpPr>
                  <p:cNvPr id="39" name="직선 화살표 연결선 38">
                    <a:extLst>
                      <a:ext uri="{FF2B5EF4-FFF2-40B4-BE49-F238E27FC236}">
                        <a16:creationId xmlns:a16="http://schemas.microsoft.com/office/drawing/2014/main" id="{743DD375-2259-B554-55E6-8C874B8AFA9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419850" y="3143250"/>
                    <a:ext cx="828172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화살표 연결선 39">
                    <a:extLst>
                      <a:ext uri="{FF2B5EF4-FFF2-40B4-BE49-F238E27FC236}">
                        <a16:creationId xmlns:a16="http://schemas.microsoft.com/office/drawing/2014/main" id="{183C54F2-BCB1-2551-C599-8F9EDE25B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>
                    <a:off x="6830687" y="2729164"/>
                    <a:ext cx="828172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AE81E849-D136-F06F-35C3-3E72EA045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8423" y="1242081"/>
                  <a:ext cx="17137" cy="3824087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48" name="개체 47">
                  <a:extLst>
                    <a:ext uri="{FF2B5EF4-FFF2-40B4-BE49-F238E27FC236}">
                      <a16:creationId xmlns:a16="http://schemas.microsoft.com/office/drawing/2014/main" id="{54512D7A-81A5-5A46-C1A0-9EE4FA905EC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22039870"/>
                    </p:ext>
                  </p:extLst>
                </p:nvPr>
              </p:nvGraphicFramePr>
              <p:xfrm>
                <a:off x="7375347" y="2133562"/>
                <a:ext cx="2794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" imgW="279360" imgH="380880" progId="Equation.DSMT4">
                        <p:embed/>
                      </p:oleObj>
                    </mc:Choice>
                    <mc:Fallback>
                      <p:oleObj name="Equation" r:id="rId3" imgW="279360" imgH="380880" progId="Equation.DSMT4">
                        <p:embed/>
                        <p:pic>
                          <p:nvPicPr>
                            <p:cNvPr id="48" name="개체 47">
                              <a:extLst>
                                <a:ext uri="{FF2B5EF4-FFF2-40B4-BE49-F238E27FC236}">
                                  <a16:creationId xmlns:a16="http://schemas.microsoft.com/office/drawing/2014/main" id="{54512D7A-81A5-5A46-C1A0-9EE4FA905EC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75347" y="2133562"/>
                              <a:ext cx="2794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개체 51">
                  <a:extLst>
                    <a:ext uri="{FF2B5EF4-FFF2-40B4-BE49-F238E27FC236}">
                      <a16:creationId xmlns:a16="http://schemas.microsoft.com/office/drawing/2014/main" id="{2BE5C226-FD6E-543F-7760-86D744FC9B7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75304375"/>
                    </p:ext>
                  </p:extLst>
                </p:nvPr>
              </p:nvGraphicFramePr>
              <p:xfrm>
                <a:off x="6133922" y="2852699"/>
                <a:ext cx="2921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" imgW="291960" imgH="419040" progId="Equation.DSMT4">
                        <p:embed/>
                      </p:oleObj>
                    </mc:Choice>
                    <mc:Fallback>
                      <p:oleObj name="Equation" r:id="rId5" imgW="291960" imgH="419040" progId="Equation.DSMT4">
                        <p:embed/>
                        <p:pic>
                          <p:nvPicPr>
                            <p:cNvPr id="52" name="개체 51">
                              <a:extLst>
                                <a:ext uri="{FF2B5EF4-FFF2-40B4-BE49-F238E27FC236}">
                                  <a16:creationId xmlns:a16="http://schemas.microsoft.com/office/drawing/2014/main" id="{2BE5C226-FD6E-543F-7760-86D744FC9B7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3922" y="2852699"/>
                              <a:ext cx="2921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개체 53">
                  <a:extLst>
                    <a:ext uri="{FF2B5EF4-FFF2-40B4-BE49-F238E27FC236}">
                      <a16:creationId xmlns:a16="http://schemas.microsoft.com/office/drawing/2014/main" id="{E7AA26AF-FAB4-1E4B-829B-288E1018DA8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01235840"/>
                    </p:ext>
                  </p:extLst>
                </p:nvPr>
              </p:nvGraphicFramePr>
              <p:xfrm>
                <a:off x="7556322" y="2620924"/>
                <a:ext cx="203200" cy="266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7" imgW="203040" imgH="266400" progId="Equation.DSMT4">
                        <p:embed/>
                      </p:oleObj>
                    </mc:Choice>
                    <mc:Fallback>
                      <p:oleObj name="Equation" r:id="rId7" imgW="203040" imgH="266400" progId="Equation.DSMT4">
                        <p:embed/>
                        <p:pic>
                          <p:nvPicPr>
                            <p:cNvPr id="54" name="개체 53">
                              <a:extLst>
                                <a:ext uri="{FF2B5EF4-FFF2-40B4-BE49-F238E27FC236}">
                                  <a16:creationId xmlns:a16="http://schemas.microsoft.com/office/drawing/2014/main" id="{E7AA26AF-FAB4-1E4B-829B-288E1018DA8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56322" y="2620924"/>
                              <a:ext cx="203200" cy="266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5" name="화살표: 아래로 구부러짐 54">
                  <a:extLst>
                    <a:ext uri="{FF2B5EF4-FFF2-40B4-BE49-F238E27FC236}">
                      <a16:creationId xmlns:a16="http://schemas.microsoft.com/office/drawing/2014/main" id="{15DB712E-03DD-120F-E05D-F1140691D626}"/>
                    </a:ext>
                  </a:extLst>
                </p:cNvPr>
                <p:cNvSpPr/>
                <p:nvPr/>
              </p:nvSpPr>
              <p:spPr>
                <a:xfrm rot="151010" flipH="1">
                  <a:off x="6912352" y="2685195"/>
                  <a:ext cx="655687" cy="316426"/>
                </a:xfrm>
                <a:prstGeom prst="curvedDownArrow">
                  <a:avLst>
                    <a:gd name="adj1" fmla="val 8315"/>
                    <a:gd name="adj2" fmla="val 23162"/>
                    <a:gd name="adj3" fmla="val 19792"/>
                  </a:avLst>
                </a:prstGeom>
                <a:ln w="285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9641A717-DF66-229D-DFC5-71459243D0ED}"/>
                    </a:ext>
                  </a:extLst>
                </p:cNvPr>
                <p:cNvGrpSpPr/>
                <p:nvPr/>
              </p:nvGrpSpPr>
              <p:grpSpPr>
                <a:xfrm>
                  <a:off x="5482333" y="4279900"/>
                  <a:ext cx="535781" cy="793289"/>
                  <a:chOff x="5255654" y="1123080"/>
                  <a:chExt cx="871008" cy="1200562"/>
                </a:xfrm>
              </p:grpSpPr>
              <p:cxnSp>
                <p:nvCxnSpPr>
                  <p:cNvPr id="87" name="직선 화살표 연결선 86">
                    <a:extLst>
                      <a:ext uri="{FF2B5EF4-FFF2-40B4-BE49-F238E27FC236}">
                        <a16:creationId xmlns:a16="http://schemas.microsoft.com/office/drawing/2014/main" id="{0F00F0FD-6A9A-ADF6-4E19-FFD74077D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55654" y="2316037"/>
                    <a:ext cx="87100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화살표 연결선 87">
                    <a:extLst>
                      <a:ext uri="{FF2B5EF4-FFF2-40B4-BE49-F238E27FC236}">
                        <a16:creationId xmlns:a16="http://schemas.microsoft.com/office/drawing/2014/main" id="{F47D9421-F311-9B83-4B76-A4C6FDD10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01040" y="1123080"/>
                    <a:ext cx="2" cy="120056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92" name="개체 91">
                  <a:extLst>
                    <a:ext uri="{FF2B5EF4-FFF2-40B4-BE49-F238E27FC236}">
                      <a16:creationId xmlns:a16="http://schemas.microsoft.com/office/drawing/2014/main" id="{17393008-E829-055F-C601-A9068B2307A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52114707"/>
                    </p:ext>
                  </p:extLst>
                </p:nvPr>
              </p:nvGraphicFramePr>
              <p:xfrm>
                <a:off x="4917897" y="304762"/>
                <a:ext cx="5715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9" imgW="571320" imgH="406080" progId="Equation.DSMT4">
                        <p:embed/>
                      </p:oleObj>
                    </mc:Choice>
                    <mc:Fallback>
                      <p:oleObj name="Equation" r:id="rId9" imgW="571320" imgH="406080" progId="Equation.DSMT4">
                        <p:embed/>
                        <p:pic>
                          <p:nvPicPr>
                            <p:cNvPr id="92" name="개체 91">
                              <a:extLst>
                                <a:ext uri="{FF2B5EF4-FFF2-40B4-BE49-F238E27FC236}">
                                  <a16:creationId xmlns:a16="http://schemas.microsoft.com/office/drawing/2014/main" id="{17393008-E829-055F-C601-A9068B2307A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17897" y="304762"/>
                              <a:ext cx="5715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3" name="개체 92">
                  <a:extLst>
                    <a:ext uri="{FF2B5EF4-FFF2-40B4-BE49-F238E27FC236}">
                      <a16:creationId xmlns:a16="http://schemas.microsoft.com/office/drawing/2014/main" id="{B566228A-10B2-432F-1068-45DEC937A2C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17971481"/>
                    </p:ext>
                  </p:extLst>
                </p:nvPr>
              </p:nvGraphicFramePr>
              <p:xfrm>
                <a:off x="5024259" y="1447762"/>
                <a:ext cx="5842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1" imgW="583920" imgH="419040" progId="Equation.DSMT4">
                        <p:embed/>
                      </p:oleObj>
                    </mc:Choice>
                    <mc:Fallback>
                      <p:oleObj name="Equation" r:id="rId11" imgW="583920" imgH="419040" progId="Equation.DSMT4">
                        <p:embed/>
                        <p:pic>
                          <p:nvPicPr>
                            <p:cNvPr id="93" name="개체 92">
                              <a:extLst>
                                <a:ext uri="{FF2B5EF4-FFF2-40B4-BE49-F238E27FC236}">
                                  <a16:creationId xmlns:a16="http://schemas.microsoft.com/office/drawing/2014/main" id="{B566228A-10B2-432F-1068-45DEC937A2C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24259" y="1447762"/>
                              <a:ext cx="5842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0B56D6D4-5B20-A8CA-A904-697F2F8A1E5D}"/>
                    </a:ext>
                  </a:extLst>
                </p:cNvPr>
                <p:cNvGrpSpPr/>
                <p:nvPr/>
              </p:nvGrpSpPr>
              <p:grpSpPr>
                <a:xfrm>
                  <a:off x="5392694" y="504506"/>
                  <a:ext cx="716375" cy="1056763"/>
                  <a:chOff x="5347512" y="490309"/>
                  <a:chExt cx="716375" cy="1056763"/>
                </a:xfrm>
              </p:grpSpPr>
              <p:grpSp>
                <p:nvGrpSpPr>
                  <p:cNvPr id="81" name="그룹 80">
                    <a:extLst>
                      <a:ext uri="{FF2B5EF4-FFF2-40B4-BE49-F238E27FC236}">
                        <a16:creationId xmlns:a16="http://schemas.microsoft.com/office/drawing/2014/main" id="{2620C58C-0D1E-01D0-C9A3-C8EFCB37F800}"/>
                      </a:ext>
                    </a:extLst>
                  </p:cNvPr>
                  <p:cNvGrpSpPr/>
                  <p:nvPr/>
                </p:nvGrpSpPr>
                <p:grpSpPr>
                  <a:xfrm rot="19557452">
                    <a:off x="5347512" y="547017"/>
                    <a:ext cx="716375" cy="1000055"/>
                    <a:chOff x="5399562" y="915342"/>
                    <a:chExt cx="1164597" cy="1513481"/>
                  </a:xfrm>
                </p:grpSpPr>
                <p:cxnSp>
                  <p:nvCxnSpPr>
                    <p:cNvPr id="71" name="직선 화살표 연결선 70">
                      <a:extLst>
                        <a:ext uri="{FF2B5EF4-FFF2-40B4-BE49-F238E27FC236}">
                          <a16:creationId xmlns:a16="http://schemas.microsoft.com/office/drawing/2014/main" id="{69EDF211-B1DE-45CB-E4DC-548ED4976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>
                      <a:off x="5399562" y="2109923"/>
                      <a:ext cx="686141" cy="31890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직선 화살표 연결선 78">
                      <a:extLst>
                        <a:ext uri="{FF2B5EF4-FFF2-40B4-BE49-F238E27FC236}">
                          <a16:creationId xmlns:a16="http://schemas.microsoft.com/office/drawing/2014/main" id="{9DEB78CD-46A2-4CBD-3416-E0DFA9DAF1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 flipV="1">
                      <a:off x="5707569" y="915342"/>
                      <a:ext cx="856590" cy="1296163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5" name="직선 연결선 94">
                    <a:extLst>
                      <a:ext uri="{FF2B5EF4-FFF2-40B4-BE49-F238E27FC236}">
                        <a16:creationId xmlns:a16="http://schemas.microsoft.com/office/drawing/2014/main" id="{F1B8DFC9-FC5F-0281-A12D-C69A257F7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007459" y="490309"/>
                    <a:ext cx="4420" cy="86608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B1D223DF-868A-E282-B1F8-BABB905961FE}"/>
                    </a:ext>
                  </a:extLst>
                </p:cNvPr>
                <p:cNvGrpSpPr/>
                <p:nvPr/>
              </p:nvGrpSpPr>
              <p:grpSpPr>
                <a:xfrm>
                  <a:off x="7741454" y="323672"/>
                  <a:ext cx="803259" cy="1022684"/>
                  <a:chOff x="7751526" y="285365"/>
                  <a:chExt cx="803259" cy="1022684"/>
                </a:xfrm>
              </p:grpSpPr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455969FA-A78A-9D4E-6F6E-49C8CD9B6ABE}"/>
                      </a:ext>
                    </a:extLst>
                  </p:cNvPr>
                  <p:cNvGrpSpPr/>
                  <p:nvPr/>
                </p:nvGrpSpPr>
                <p:grpSpPr>
                  <a:xfrm rot="19557452">
                    <a:off x="7751526" y="395647"/>
                    <a:ext cx="803259" cy="912402"/>
                    <a:chOff x="5251784" y="935210"/>
                    <a:chExt cx="1305841" cy="1380827"/>
                  </a:xfrm>
                </p:grpSpPr>
                <p:cxnSp>
                  <p:nvCxnSpPr>
                    <p:cNvPr id="84" name="직선 화살표 연결선 83">
                      <a:extLst>
                        <a:ext uri="{FF2B5EF4-FFF2-40B4-BE49-F238E27FC236}">
                          <a16:creationId xmlns:a16="http://schemas.microsoft.com/office/drawing/2014/main" id="{4F3ED67A-9278-691B-96C1-E0D6134AF2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251784" y="2316037"/>
                      <a:ext cx="871008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직선 화살표 연결선 84">
                      <a:extLst>
                        <a:ext uri="{FF2B5EF4-FFF2-40B4-BE49-F238E27FC236}">
                          <a16:creationId xmlns:a16="http://schemas.microsoft.com/office/drawing/2014/main" id="{20FD80AF-A4DF-531D-B4F2-58841FA425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 flipV="1">
                      <a:off x="5641244" y="935210"/>
                      <a:ext cx="916381" cy="1257391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F3EB397A-5BCF-286D-914F-53DD720B2A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511427" y="285365"/>
                    <a:ext cx="352" cy="875752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120" name="개체 119">
                  <a:extLst>
                    <a:ext uri="{FF2B5EF4-FFF2-40B4-BE49-F238E27FC236}">
                      <a16:creationId xmlns:a16="http://schemas.microsoft.com/office/drawing/2014/main" id="{FBE5DEB7-2C20-27D9-6CB5-5CE2115C926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90047375"/>
                    </p:ext>
                  </p:extLst>
                </p:nvPr>
              </p:nvGraphicFramePr>
              <p:xfrm>
                <a:off x="7375347" y="307937"/>
                <a:ext cx="5842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3" imgW="583920" imgH="406080" progId="Equation.DSMT4">
                        <p:embed/>
                      </p:oleObj>
                    </mc:Choice>
                    <mc:Fallback>
                      <p:oleObj name="Equation" r:id="rId13" imgW="583920" imgH="406080" progId="Equation.DSMT4">
                        <p:embed/>
                        <p:pic>
                          <p:nvPicPr>
                            <p:cNvPr id="120" name="개체 119">
                              <a:extLst>
                                <a:ext uri="{FF2B5EF4-FFF2-40B4-BE49-F238E27FC236}">
                                  <a16:creationId xmlns:a16="http://schemas.microsoft.com/office/drawing/2014/main" id="{FBE5DEB7-2C20-27D9-6CB5-5CE2115C926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75347" y="307937"/>
                              <a:ext cx="5842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2" name="개체 121">
                  <a:extLst>
                    <a:ext uri="{FF2B5EF4-FFF2-40B4-BE49-F238E27FC236}">
                      <a16:creationId xmlns:a16="http://schemas.microsoft.com/office/drawing/2014/main" id="{86D49D6B-7214-57C6-08F4-DE1BA4D9F0C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21970200"/>
                    </p:ext>
                  </p:extLst>
                </p:nvPr>
              </p:nvGraphicFramePr>
              <p:xfrm>
                <a:off x="7607122" y="1377912"/>
                <a:ext cx="5969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5" imgW="596880" imgH="419040" progId="Equation.DSMT4">
                        <p:embed/>
                      </p:oleObj>
                    </mc:Choice>
                    <mc:Fallback>
                      <p:oleObj name="Equation" r:id="rId15" imgW="596880" imgH="419040" progId="Equation.DSMT4">
                        <p:embed/>
                        <p:pic>
                          <p:nvPicPr>
                            <p:cNvPr id="122" name="개체 121">
                              <a:extLst>
                                <a:ext uri="{FF2B5EF4-FFF2-40B4-BE49-F238E27FC236}">
                                  <a16:creationId xmlns:a16="http://schemas.microsoft.com/office/drawing/2014/main" id="{86D49D6B-7214-57C6-08F4-DE1BA4D9F0C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07122" y="1377912"/>
                              <a:ext cx="5969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6" name="개체 125">
                  <a:extLst>
                    <a:ext uri="{FF2B5EF4-FFF2-40B4-BE49-F238E27FC236}">
                      <a16:creationId xmlns:a16="http://schemas.microsoft.com/office/drawing/2014/main" id="{BAFFC13D-110E-E6DB-157F-588038B5F28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00415082"/>
                    </p:ext>
                  </p:extLst>
                </p:nvPr>
              </p:nvGraphicFramePr>
              <p:xfrm>
                <a:off x="5684659" y="3906799"/>
                <a:ext cx="5715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7" imgW="571320" imgH="406080" progId="Equation.DSMT4">
                        <p:embed/>
                      </p:oleObj>
                    </mc:Choice>
                    <mc:Fallback>
                      <p:oleObj name="Equation" r:id="rId17" imgW="571320" imgH="406080" progId="Equation.DSMT4">
                        <p:embed/>
                        <p:pic>
                          <p:nvPicPr>
                            <p:cNvPr id="126" name="개체 125">
                              <a:extLst>
                                <a:ext uri="{FF2B5EF4-FFF2-40B4-BE49-F238E27FC236}">
                                  <a16:creationId xmlns:a16="http://schemas.microsoft.com/office/drawing/2014/main" id="{BAFFC13D-110E-E6DB-157F-588038B5F28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84659" y="3906799"/>
                              <a:ext cx="5715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7" name="개체 126">
                  <a:extLst>
                    <a:ext uri="{FF2B5EF4-FFF2-40B4-BE49-F238E27FC236}">
                      <a16:creationId xmlns:a16="http://schemas.microsoft.com/office/drawing/2014/main" id="{E89DB5F5-1DFF-A391-2AAF-046B8CC1A09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08299652"/>
                    </p:ext>
                  </p:extLst>
                </p:nvPr>
              </p:nvGraphicFramePr>
              <p:xfrm>
                <a:off x="4935359" y="5060912"/>
                <a:ext cx="5842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9" imgW="583920" imgH="419040" progId="Equation.DSMT4">
                        <p:embed/>
                      </p:oleObj>
                    </mc:Choice>
                    <mc:Fallback>
                      <p:oleObj name="Equation" r:id="rId19" imgW="583920" imgH="419040" progId="Equation.DSMT4">
                        <p:embed/>
                        <p:pic>
                          <p:nvPicPr>
                            <p:cNvPr id="127" name="개체 126">
                              <a:extLst>
                                <a:ext uri="{FF2B5EF4-FFF2-40B4-BE49-F238E27FC236}">
                                  <a16:creationId xmlns:a16="http://schemas.microsoft.com/office/drawing/2014/main" id="{E89DB5F5-1DFF-A391-2AAF-046B8CC1A09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35359" y="5060912"/>
                              <a:ext cx="5842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1CF3561C-16B2-2053-C79B-5751981F8034}"/>
                    </a:ext>
                  </a:extLst>
                </p:cNvPr>
                <p:cNvGrpSpPr/>
                <p:nvPr/>
              </p:nvGrpSpPr>
              <p:grpSpPr>
                <a:xfrm>
                  <a:off x="7921505" y="4272879"/>
                  <a:ext cx="535781" cy="793289"/>
                  <a:chOff x="5255654" y="1123080"/>
                  <a:chExt cx="871008" cy="1200562"/>
                </a:xfrm>
              </p:grpSpPr>
              <p:cxnSp>
                <p:nvCxnSpPr>
                  <p:cNvPr id="130" name="직선 화살표 연결선 129">
                    <a:extLst>
                      <a:ext uri="{FF2B5EF4-FFF2-40B4-BE49-F238E27FC236}">
                        <a16:creationId xmlns:a16="http://schemas.microsoft.com/office/drawing/2014/main" id="{473A5A7F-28EA-48F1-8C72-6F67B07EEF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55654" y="2316037"/>
                    <a:ext cx="87100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직선 화살표 연결선 130">
                    <a:extLst>
                      <a:ext uri="{FF2B5EF4-FFF2-40B4-BE49-F238E27FC236}">
                        <a16:creationId xmlns:a16="http://schemas.microsoft.com/office/drawing/2014/main" id="{2B9DDBBA-DCA3-F658-F8E9-5DA2DDC63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01040" y="1123080"/>
                    <a:ext cx="2" cy="120056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132" name="개체 131">
                  <a:extLst>
                    <a:ext uri="{FF2B5EF4-FFF2-40B4-BE49-F238E27FC236}">
                      <a16:creationId xmlns:a16="http://schemas.microsoft.com/office/drawing/2014/main" id="{AFB73DA1-3543-B49E-16BF-07EA300244C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54769624"/>
                    </p:ext>
                  </p:extLst>
                </p:nvPr>
              </p:nvGraphicFramePr>
              <p:xfrm>
                <a:off x="8115122" y="3903624"/>
                <a:ext cx="5842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1" imgW="583920" imgH="406080" progId="Equation.DSMT4">
                        <p:embed/>
                      </p:oleObj>
                    </mc:Choice>
                    <mc:Fallback>
                      <p:oleObj name="Equation" r:id="rId21" imgW="583920" imgH="406080" progId="Equation.DSMT4">
                        <p:embed/>
                        <p:pic>
                          <p:nvPicPr>
                            <p:cNvPr id="132" name="개체 131">
                              <a:extLst>
                                <a:ext uri="{FF2B5EF4-FFF2-40B4-BE49-F238E27FC236}">
                                  <a16:creationId xmlns:a16="http://schemas.microsoft.com/office/drawing/2014/main" id="{AFB73DA1-3543-B49E-16BF-07EA300244C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15122" y="3903624"/>
                              <a:ext cx="5842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" name="개체 132">
                  <a:extLst>
                    <a:ext uri="{FF2B5EF4-FFF2-40B4-BE49-F238E27FC236}">
                      <a16:creationId xmlns:a16="http://schemas.microsoft.com/office/drawing/2014/main" id="{04E3018C-F9DC-BEFF-F0FE-5F8DD2CB4FA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75236593"/>
                    </p:ext>
                  </p:extLst>
                </p:nvPr>
              </p:nvGraphicFramePr>
              <p:xfrm>
                <a:off x="7545209" y="5060912"/>
                <a:ext cx="5969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3" imgW="596880" imgH="419040" progId="Equation.DSMT4">
                        <p:embed/>
                      </p:oleObj>
                    </mc:Choice>
                    <mc:Fallback>
                      <p:oleObj name="Equation" r:id="rId23" imgW="596880" imgH="419040" progId="Equation.DSMT4">
                        <p:embed/>
                        <p:pic>
                          <p:nvPicPr>
                            <p:cNvPr id="133" name="개체 132">
                              <a:extLst>
                                <a:ext uri="{FF2B5EF4-FFF2-40B4-BE49-F238E27FC236}">
                                  <a16:creationId xmlns:a16="http://schemas.microsoft.com/office/drawing/2014/main" id="{04E3018C-F9DC-BEFF-F0FE-5F8DD2CB4FA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45209" y="5060912"/>
                              <a:ext cx="5969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5" name="원호 134">
                  <a:extLst>
                    <a:ext uri="{FF2B5EF4-FFF2-40B4-BE49-F238E27FC236}">
                      <a16:creationId xmlns:a16="http://schemas.microsoft.com/office/drawing/2014/main" id="{BC58AADA-898E-097F-B7B9-2F402BFE9D39}"/>
                    </a:ext>
                  </a:extLst>
                </p:cNvPr>
                <p:cNvSpPr/>
                <p:nvPr/>
              </p:nvSpPr>
              <p:spPr>
                <a:xfrm rot="17167468">
                  <a:off x="5760645" y="602314"/>
                  <a:ext cx="483730" cy="594946"/>
                </a:xfrm>
                <a:prstGeom prst="arc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6" name="원호 135">
                  <a:extLst>
                    <a:ext uri="{FF2B5EF4-FFF2-40B4-BE49-F238E27FC236}">
                      <a16:creationId xmlns:a16="http://schemas.microsoft.com/office/drawing/2014/main" id="{8E2DA323-5D67-9810-EA4B-9000BD5BAC0F}"/>
                    </a:ext>
                  </a:extLst>
                </p:cNvPr>
                <p:cNvSpPr/>
                <p:nvPr/>
              </p:nvSpPr>
              <p:spPr>
                <a:xfrm rot="17471419">
                  <a:off x="8139150" y="444727"/>
                  <a:ext cx="536501" cy="619969"/>
                </a:xfrm>
                <a:prstGeom prst="arc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aphicFrame>
              <p:nvGraphicFramePr>
                <p:cNvPr id="137" name="개체 136">
                  <a:extLst>
                    <a:ext uri="{FF2B5EF4-FFF2-40B4-BE49-F238E27FC236}">
                      <a16:creationId xmlns:a16="http://schemas.microsoft.com/office/drawing/2014/main" id="{F1FCE0E0-2B1C-9CA9-BFC5-8FE514C6D34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5312109"/>
                    </p:ext>
                  </p:extLst>
                </p:nvPr>
              </p:nvGraphicFramePr>
              <p:xfrm>
                <a:off x="8040382" y="50035"/>
                <a:ext cx="4191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5" imgW="419040" imgH="380880" progId="Equation.DSMT4">
                        <p:embed/>
                      </p:oleObj>
                    </mc:Choice>
                    <mc:Fallback>
                      <p:oleObj name="Equation" r:id="rId25" imgW="419040" imgH="380880" progId="Equation.DSMT4">
                        <p:embed/>
                        <p:pic>
                          <p:nvPicPr>
                            <p:cNvPr id="137" name="개체 136">
                              <a:extLst>
                                <a:ext uri="{FF2B5EF4-FFF2-40B4-BE49-F238E27FC236}">
                                  <a16:creationId xmlns:a16="http://schemas.microsoft.com/office/drawing/2014/main" id="{F1FCE0E0-2B1C-9CA9-BFC5-8FE514C6D34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40382" y="50035"/>
                              <a:ext cx="4191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8" name="개체 137">
                  <a:extLst>
                    <a:ext uri="{FF2B5EF4-FFF2-40B4-BE49-F238E27FC236}">
                      <a16:creationId xmlns:a16="http://schemas.microsoft.com/office/drawing/2014/main" id="{11C438E0-7948-2D1A-53C0-4EB80268EBF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98977219"/>
                    </p:ext>
                  </p:extLst>
                </p:nvPr>
              </p:nvGraphicFramePr>
              <p:xfrm>
                <a:off x="5594483" y="122302"/>
                <a:ext cx="4064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7" imgW="406080" imgH="380880" progId="Equation.DSMT4">
                        <p:embed/>
                      </p:oleObj>
                    </mc:Choice>
                    <mc:Fallback>
                      <p:oleObj name="Equation" r:id="rId27" imgW="406080" imgH="380880" progId="Equation.DSMT4">
                        <p:embed/>
                        <p:pic>
                          <p:nvPicPr>
                            <p:cNvPr id="138" name="개체 137">
                              <a:extLst>
                                <a:ext uri="{FF2B5EF4-FFF2-40B4-BE49-F238E27FC236}">
                                  <a16:creationId xmlns:a16="http://schemas.microsoft.com/office/drawing/2014/main" id="{11C438E0-7948-2D1A-53C0-4EB80268EBF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94483" y="122302"/>
                              <a:ext cx="4064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2EE39391-0910-5D03-7605-60EF5669D6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61100" y="1242081"/>
                  <a:ext cx="1968286" cy="15219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805C7A97-ADD3-E407-7FD4-BC7BC62DF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3390" y="1199424"/>
                <a:ext cx="82686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A2FA295E-068C-5D35-92A7-D25F83E30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4170" y="5068164"/>
                <a:ext cx="94608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DB5D3A5F-D12C-E0CD-1868-E4A752AC2E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3923" y="3053353"/>
                <a:ext cx="1718327" cy="698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직선 화살표 연결선 153">
                <a:extLst>
                  <a:ext uri="{FF2B5EF4-FFF2-40B4-BE49-F238E27FC236}">
                    <a16:creationId xmlns:a16="http://schemas.microsoft.com/office/drawing/2014/main" id="{C4FBDEF4-140D-F6E6-9BED-E61C77B4CE4F}"/>
                  </a:ext>
                </a:extLst>
              </p:cNvPr>
              <p:cNvCxnSpPr/>
              <p:nvPr/>
            </p:nvCxnSpPr>
            <p:spPr>
              <a:xfrm>
                <a:off x="9112250" y="1199424"/>
                <a:ext cx="0" cy="18628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id="{DC67B91B-6056-A5B9-21B8-62DCB2E02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250" y="3053353"/>
                <a:ext cx="0" cy="200779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직선 화살표 연결선 156">
                <a:extLst>
                  <a:ext uri="{FF2B5EF4-FFF2-40B4-BE49-F238E27FC236}">
                    <a16:creationId xmlns:a16="http://schemas.microsoft.com/office/drawing/2014/main" id="{87527C2E-CD30-E1F7-4B28-B23D1171F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0250" y="1199424"/>
                <a:ext cx="0" cy="386874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163" name="개체 162">
                <a:extLst>
                  <a:ext uri="{FF2B5EF4-FFF2-40B4-BE49-F238E27FC236}">
                    <a16:creationId xmlns:a16="http://schemas.microsoft.com/office/drawing/2014/main" id="{EAD031AC-4E03-15BE-BEA7-24E99BF46F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0617336"/>
                  </p:ext>
                </p:extLst>
              </p:nvPr>
            </p:nvGraphicFramePr>
            <p:xfrm>
              <a:off x="9194622" y="1982749"/>
              <a:ext cx="2413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241200" imgH="419040" progId="Equation.DSMT4">
                      <p:embed/>
                    </p:oleObj>
                  </mc:Choice>
                  <mc:Fallback>
                    <p:oleObj name="Equation" r:id="rId29" imgW="241200" imgH="419040" progId="Equation.DSMT4">
                      <p:embed/>
                      <p:pic>
                        <p:nvPicPr>
                          <p:cNvPr id="163" name="개체 162">
                            <a:extLst>
                              <a:ext uri="{FF2B5EF4-FFF2-40B4-BE49-F238E27FC236}">
                                <a16:creationId xmlns:a16="http://schemas.microsoft.com/office/drawing/2014/main" id="{EAD031AC-4E03-15BE-BEA7-24E99BF46FD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9194622" y="1982749"/>
                            <a:ext cx="241300" cy="419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" name="개체 163">
                <a:extLst>
                  <a:ext uri="{FF2B5EF4-FFF2-40B4-BE49-F238E27FC236}">
                    <a16:creationId xmlns:a16="http://schemas.microsoft.com/office/drawing/2014/main" id="{73900FAE-190D-8E93-2FE2-02E42C3681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8940364"/>
                  </p:ext>
                </p:extLst>
              </p:nvPr>
            </p:nvGraphicFramePr>
            <p:xfrm>
              <a:off x="9226372" y="3890924"/>
              <a:ext cx="1778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177480" imgH="330120" progId="Equation.DSMT4">
                      <p:embed/>
                    </p:oleObj>
                  </mc:Choice>
                  <mc:Fallback>
                    <p:oleObj name="Equation" r:id="rId31" imgW="177480" imgH="330120" progId="Equation.DSMT4">
                      <p:embed/>
                      <p:pic>
                        <p:nvPicPr>
                          <p:cNvPr id="164" name="개체 163">
                            <a:extLst>
                              <a:ext uri="{FF2B5EF4-FFF2-40B4-BE49-F238E27FC236}">
                                <a16:creationId xmlns:a16="http://schemas.microsoft.com/office/drawing/2014/main" id="{73900FAE-190D-8E93-2FE2-02E42C3681A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9226372" y="3890924"/>
                            <a:ext cx="1778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" name="개체 164">
                <a:extLst>
                  <a:ext uri="{FF2B5EF4-FFF2-40B4-BE49-F238E27FC236}">
                    <a16:creationId xmlns:a16="http://schemas.microsoft.com/office/drawing/2014/main" id="{34FCC715-DEEE-1AB6-0B17-4F0E713CC9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4166968"/>
                  </p:ext>
                </p:extLst>
              </p:nvPr>
            </p:nvGraphicFramePr>
            <p:xfrm>
              <a:off x="9702622" y="2927312"/>
              <a:ext cx="228600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228600" imgH="266400" progId="Equation.DSMT4">
                      <p:embed/>
                    </p:oleObj>
                  </mc:Choice>
                  <mc:Fallback>
                    <p:oleObj name="Equation" r:id="rId33" imgW="228600" imgH="266400" progId="Equation.DSMT4">
                      <p:embed/>
                      <p:pic>
                        <p:nvPicPr>
                          <p:cNvPr id="165" name="개체 164">
                            <a:extLst>
                              <a:ext uri="{FF2B5EF4-FFF2-40B4-BE49-F238E27FC236}">
                                <a16:creationId xmlns:a16="http://schemas.microsoft.com/office/drawing/2014/main" id="{34FCC715-DEEE-1AB6-0B17-4F0E713CC92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9702622" y="2927312"/>
                            <a:ext cx="228600" cy="266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4FFF8FE-7CB6-2E1F-0064-DB270CB75C58}"/>
                </a:ext>
              </a:extLst>
            </p:cNvPr>
            <p:cNvCxnSpPr>
              <a:cxnSpLocks/>
            </p:cNvCxnSpPr>
            <p:nvPr/>
          </p:nvCxnSpPr>
          <p:spPr>
            <a:xfrm>
              <a:off x="6002353" y="5080864"/>
              <a:ext cx="0" cy="8817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2863F8DC-0855-8B55-F626-BAC0E385F846}"/>
                </a:ext>
              </a:extLst>
            </p:cNvPr>
            <p:cNvCxnSpPr>
              <a:cxnSpLocks/>
            </p:cNvCxnSpPr>
            <p:nvPr/>
          </p:nvCxnSpPr>
          <p:spPr>
            <a:xfrm>
              <a:off x="8440753" y="5073843"/>
              <a:ext cx="0" cy="8817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B3549E96-B39E-E002-CC66-C02988C2D50D}"/>
                </a:ext>
              </a:extLst>
            </p:cNvPr>
            <p:cNvCxnSpPr>
              <a:cxnSpLocks/>
            </p:cNvCxnSpPr>
            <p:nvPr/>
          </p:nvCxnSpPr>
          <p:spPr>
            <a:xfrm>
              <a:off x="6002353" y="5962650"/>
              <a:ext cx="24549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5" name="개체 174">
              <a:extLst>
                <a:ext uri="{FF2B5EF4-FFF2-40B4-BE49-F238E27FC236}">
                  <a16:creationId xmlns:a16="http://schemas.microsoft.com/office/drawing/2014/main" id="{9C1616DF-A779-5E96-AF68-CF1AC77183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2250624"/>
                </p:ext>
              </p:extLst>
            </p:nvPr>
          </p:nvGraphicFramePr>
          <p:xfrm>
            <a:off x="7075309" y="6014999"/>
            <a:ext cx="2921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91960" imgH="279360" progId="Equation.DSMT4">
                    <p:embed/>
                  </p:oleObj>
                </mc:Choice>
                <mc:Fallback>
                  <p:oleObj name="Equation" r:id="rId35" imgW="291960" imgH="279360" progId="Equation.DSMT4">
                    <p:embed/>
                    <p:pic>
                      <p:nvPicPr>
                        <p:cNvPr id="175" name="개체 174">
                          <a:extLst>
                            <a:ext uri="{FF2B5EF4-FFF2-40B4-BE49-F238E27FC236}">
                              <a16:creationId xmlns:a16="http://schemas.microsoft.com/office/drawing/2014/main" id="{9C1616DF-A779-5E96-AF68-CF1AC771832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7075309" y="6014999"/>
                          <a:ext cx="2921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9777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4DADEB-F701-E087-CD39-1031EA9A4FF0}"/>
              </a:ext>
            </a:extLst>
          </p:cNvPr>
          <p:cNvGrpSpPr/>
          <p:nvPr/>
        </p:nvGrpSpPr>
        <p:grpSpPr>
          <a:xfrm>
            <a:off x="114300" y="1395006"/>
            <a:ext cx="12190575" cy="5229315"/>
            <a:chOff x="152400" y="1350556"/>
            <a:chExt cx="12190575" cy="522931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F5391FF-C088-8868-3DE0-C6A07515A34F}"/>
                </a:ext>
              </a:extLst>
            </p:cNvPr>
            <p:cNvGrpSpPr/>
            <p:nvPr/>
          </p:nvGrpSpPr>
          <p:grpSpPr>
            <a:xfrm>
              <a:off x="152400" y="1350556"/>
              <a:ext cx="12190575" cy="5229315"/>
              <a:chOff x="152400" y="1369606"/>
              <a:chExt cx="12190575" cy="5229315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9D6C2BC4-DDE3-7050-152A-987CF8DA369A}"/>
                  </a:ext>
                </a:extLst>
              </p:cNvPr>
              <p:cNvGrpSpPr/>
              <p:nvPr/>
            </p:nvGrpSpPr>
            <p:grpSpPr>
              <a:xfrm>
                <a:off x="227028" y="2972148"/>
                <a:ext cx="10661797" cy="2081695"/>
                <a:chOff x="-461649" y="2419154"/>
                <a:chExt cx="10661797" cy="2081695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D1530FFE-08A0-ED8A-3C1F-3E95A8049EBD}"/>
                    </a:ext>
                  </a:extLst>
                </p:cNvPr>
                <p:cNvGrpSpPr/>
                <p:nvPr/>
              </p:nvGrpSpPr>
              <p:grpSpPr>
                <a:xfrm>
                  <a:off x="-461649" y="2484368"/>
                  <a:ext cx="10661797" cy="2016481"/>
                  <a:chOff x="-455299" y="2668518"/>
                  <a:chExt cx="10661797" cy="2016481"/>
                </a:xfrm>
              </p:grpSpPr>
              <p:sp>
                <p:nvSpPr>
                  <p:cNvPr id="5" name="사각형: 둥근 모서리 4">
                    <a:extLst>
                      <a:ext uri="{FF2B5EF4-FFF2-40B4-BE49-F238E27FC236}">
                        <a16:creationId xmlns:a16="http://schemas.microsoft.com/office/drawing/2014/main" id="{D3A06B0F-BD62-AA14-45CD-956E99122FAA}"/>
                      </a:ext>
                    </a:extLst>
                  </p:cNvPr>
                  <p:cNvSpPr/>
                  <p:nvPr/>
                </p:nvSpPr>
                <p:spPr>
                  <a:xfrm>
                    <a:off x="-455299" y="2668518"/>
                    <a:ext cx="1733550" cy="1573753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8920677-CC45-9CC7-3DA7-68E983665473}"/>
                      </a:ext>
                    </a:extLst>
                  </p:cNvPr>
                  <p:cNvSpPr txBox="1"/>
                  <p:nvPr/>
                </p:nvSpPr>
                <p:spPr>
                  <a:xfrm>
                    <a:off x="-363141" y="4223334"/>
                    <a:ext cx="15492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Simulation</a:t>
                    </a:r>
                    <a:endParaRPr lang="ko-KR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" name="사각형: 둥근 모서리 6">
                    <a:extLst>
                      <a:ext uri="{FF2B5EF4-FFF2-40B4-BE49-F238E27FC236}">
                        <a16:creationId xmlns:a16="http://schemas.microsoft.com/office/drawing/2014/main" id="{156F8E37-A027-F87F-CC4C-212B3D81DCA1}"/>
                      </a:ext>
                    </a:extLst>
                  </p:cNvPr>
                  <p:cNvSpPr/>
                  <p:nvPr/>
                </p:nvSpPr>
                <p:spPr>
                  <a:xfrm>
                    <a:off x="3253813" y="2865434"/>
                    <a:ext cx="2273300" cy="112712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Vertical force</a:t>
                    </a:r>
                  </a:p>
                  <a:p>
                    <a:pPr algn="ctr"/>
                    <a:r>
                      <a:rPr lang="en-US" altLang="ko-K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calculation</a:t>
                    </a:r>
                    <a:endParaRPr lang="ko-KR" altLang="en-US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사각형: 둥근 모서리 9">
                    <a:extLst>
                      <a:ext uri="{FF2B5EF4-FFF2-40B4-BE49-F238E27FC236}">
                        <a16:creationId xmlns:a16="http://schemas.microsoft.com/office/drawing/2014/main" id="{8A4EFFAF-34C2-E9CC-46A4-E1A8F1A9B781}"/>
                      </a:ext>
                    </a:extLst>
                  </p:cNvPr>
                  <p:cNvSpPr/>
                  <p:nvPr/>
                </p:nvSpPr>
                <p:spPr>
                  <a:xfrm>
                    <a:off x="7394873" y="2803272"/>
                    <a:ext cx="2811625" cy="129128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Adaptive Extended Kalman Filter</a:t>
                    </a:r>
                    <a:endParaRPr lang="ko-KR" altLang="en-US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" name="직선 화살표 연결선 11">
                    <a:extLst>
                      <a:ext uri="{FF2B5EF4-FFF2-40B4-BE49-F238E27FC236}">
                        <a16:creationId xmlns:a16="http://schemas.microsoft.com/office/drawing/2014/main" id="{819F99CD-245C-F8A2-7438-BDB52E4E4CE1}"/>
                      </a:ext>
                    </a:extLst>
                  </p:cNvPr>
                  <p:cNvCxnSpPr>
                    <a:cxnSpLocks/>
                    <a:stCxn id="7" idx="3"/>
                    <a:endCxn id="10" idx="1"/>
                  </p:cNvCxnSpPr>
                  <p:nvPr/>
                </p:nvCxnSpPr>
                <p:spPr>
                  <a:xfrm>
                    <a:off x="5527113" y="3428997"/>
                    <a:ext cx="1867760" cy="199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5B2B62-824A-0A73-8F57-E2F82BC528D8}"/>
                    </a:ext>
                  </a:extLst>
                </p:cNvPr>
                <p:cNvSpPr txBox="1"/>
                <p:nvPr/>
              </p:nvSpPr>
              <p:spPr>
                <a:xfrm>
                  <a:off x="1338798" y="2419154"/>
                  <a:ext cx="120292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Sensor </a:t>
                  </a:r>
                </a:p>
                <a:p>
                  <a:pPr algn="ctr"/>
                  <a:r>
                    <a:rPr lang="en-US" altLang="ko-K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</a:t>
                  </a:r>
                </a:p>
              </p:txBody>
            </p:sp>
          </p:grp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E4B60A48-C21C-81C2-A2BA-DF0F70542C2D}"/>
                  </a:ext>
                </a:extLst>
              </p:cNvPr>
              <p:cNvCxnSpPr>
                <a:cxnSpLocks/>
                <a:stCxn id="10" idx="3"/>
                <a:endCxn id="2" idx="3"/>
              </p:cNvCxnSpPr>
              <p:nvPr/>
            </p:nvCxnSpPr>
            <p:spPr>
              <a:xfrm flipH="1">
                <a:off x="10850725" y="3817757"/>
                <a:ext cx="38100" cy="1989866"/>
              </a:xfrm>
              <a:prstGeom prst="bentConnector3">
                <a:avLst>
                  <a:gd name="adj1" fmla="val -60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2" name="개체 71">
                <a:extLst>
                  <a:ext uri="{FF2B5EF4-FFF2-40B4-BE49-F238E27FC236}">
                    <a16:creationId xmlns:a16="http://schemas.microsoft.com/office/drawing/2014/main" id="{B96344F3-816D-F91F-DC88-EED92667F0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5174902"/>
                  </p:ext>
                </p:extLst>
              </p:nvPr>
            </p:nvGraphicFramePr>
            <p:xfrm>
              <a:off x="11160043" y="3809141"/>
              <a:ext cx="965200" cy="1981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965160" imgH="1981080" progId="Equation.DSMT4">
                      <p:embed/>
                    </p:oleObj>
                  </mc:Choice>
                  <mc:Fallback>
                    <p:oleObj name="Equation" r:id="rId2" imgW="965160" imgH="1981080" progId="Equation.DSMT4">
                      <p:embed/>
                      <p:pic>
                        <p:nvPicPr>
                          <p:cNvPr id="72" name="개체 71">
                            <a:extLst>
                              <a:ext uri="{FF2B5EF4-FFF2-40B4-BE49-F238E27FC236}">
                                <a16:creationId xmlns:a16="http://schemas.microsoft.com/office/drawing/2014/main" id="{B96344F3-816D-F91F-DC88-EED92667F04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1160043" y="3809141"/>
                            <a:ext cx="965200" cy="1981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C4E13C0-1700-AEF2-6A52-4073EF54B423}"/>
                  </a:ext>
                </a:extLst>
              </p:cNvPr>
              <p:cNvSpPr/>
              <p:nvPr/>
            </p:nvSpPr>
            <p:spPr>
              <a:xfrm>
                <a:off x="8077200" y="5244060"/>
                <a:ext cx="2773525" cy="11271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calculation</a:t>
                </a:r>
                <a:endParaRPr lang="ko-KR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9C3915A5-3134-18E1-B543-08CFCE33B964}"/>
                  </a:ext>
                </a:extLst>
              </p:cNvPr>
              <p:cNvSpPr/>
              <p:nvPr/>
            </p:nvSpPr>
            <p:spPr>
              <a:xfrm>
                <a:off x="3904263" y="5244059"/>
                <a:ext cx="2273300" cy="11271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Sliding Mode Control</a:t>
                </a:r>
                <a:endParaRPr lang="ko-KR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4C95694F-00D3-69FB-8365-EEF04C85171D}"/>
                  </a:ext>
                </a:extLst>
              </p:cNvPr>
              <p:cNvCxnSpPr>
                <a:cxnSpLocks/>
                <a:stCxn id="2" idx="1"/>
                <a:endCxn id="8" idx="3"/>
              </p:cNvCxnSpPr>
              <p:nvPr/>
            </p:nvCxnSpPr>
            <p:spPr>
              <a:xfrm flipH="1" flipV="1">
                <a:off x="6177563" y="5807622"/>
                <a:ext cx="189963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59D24ABD-267E-E029-A88D-05BF0F8AA281}"/>
                  </a:ext>
                </a:extLst>
              </p:cNvPr>
              <p:cNvSpPr/>
              <p:nvPr/>
            </p:nvSpPr>
            <p:spPr>
              <a:xfrm>
                <a:off x="6647126" y="1369606"/>
                <a:ext cx="2685740" cy="1127125"/>
              </a:xfrm>
              <a:prstGeom prst="roundRect">
                <a:avLst/>
              </a:prstGeom>
              <a:solidFill>
                <a:srgbClr val="FFCC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Cornering stiffness optimization</a:t>
                </a:r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334EB9F2-DF33-4A5B-79E3-C5AAE0DD1C00}"/>
                  </a:ext>
                </a:extLst>
              </p:cNvPr>
              <p:cNvCxnSpPr>
                <a:cxnSpLocks/>
                <a:stCxn id="7" idx="3"/>
                <a:endCxn id="15" idx="1"/>
              </p:cNvCxnSpPr>
              <p:nvPr/>
            </p:nvCxnSpPr>
            <p:spPr>
              <a:xfrm flipV="1">
                <a:off x="6209440" y="1933169"/>
                <a:ext cx="437686" cy="186467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83736AE5-4F35-72DA-0EBB-F6F07EF23898}"/>
                  </a:ext>
                </a:extLst>
              </p:cNvPr>
              <p:cNvCxnSpPr>
                <a:cxnSpLocks/>
                <a:stCxn id="15" idx="3"/>
                <a:endCxn id="10" idx="0"/>
              </p:cNvCxnSpPr>
              <p:nvPr/>
            </p:nvCxnSpPr>
            <p:spPr>
              <a:xfrm>
                <a:off x="9332866" y="1933169"/>
                <a:ext cx="150147" cy="123894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D665D0E-8112-4AEB-B5FC-54C99FB7D68D}"/>
                  </a:ext>
                </a:extLst>
              </p:cNvPr>
              <p:cNvSpPr/>
              <p:nvPr/>
            </p:nvSpPr>
            <p:spPr>
              <a:xfrm>
                <a:off x="152400" y="2654301"/>
                <a:ext cx="12190575" cy="39446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633897F3-0A60-8EEB-C6C7-BCC269626361}"/>
                  </a:ext>
                </a:extLst>
              </p:cNvPr>
              <p:cNvGrpSpPr/>
              <p:nvPr/>
            </p:nvGrpSpPr>
            <p:grpSpPr>
              <a:xfrm>
                <a:off x="255155" y="5271987"/>
                <a:ext cx="1733550" cy="889946"/>
                <a:chOff x="548186" y="5897111"/>
                <a:chExt cx="1882140" cy="914400"/>
              </a:xfrm>
            </p:grpSpPr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9A78C5FB-CAF0-C6E4-E312-4589E022C3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006" y="5907213"/>
                  <a:ext cx="1529085" cy="87144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06D05A99-8ABB-ED76-3087-F991B8ECABAA}"/>
                    </a:ext>
                  </a:extLst>
                </p:cNvPr>
                <p:cNvSpPr/>
                <p:nvPr/>
              </p:nvSpPr>
              <p:spPr>
                <a:xfrm>
                  <a:off x="548186" y="5897111"/>
                  <a:ext cx="1882140" cy="914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697F87-6183-1422-093A-5947C78CA733}"/>
                  </a:ext>
                </a:extLst>
              </p:cNvPr>
              <p:cNvSpPr txBox="1"/>
              <p:nvPr/>
            </p:nvSpPr>
            <p:spPr>
              <a:xfrm>
                <a:off x="152400" y="6117190"/>
                <a:ext cx="21279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 noise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1436762D-9D9C-820D-D607-5BE549AA0ED8}"/>
                  </a:ext>
                </a:extLst>
              </p:cNvPr>
              <p:cNvSpPr/>
              <p:nvPr/>
            </p:nvSpPr>
            <p:spPr>
              <a:xfrm>
                <a:off x="3293338" y="3639384"/>
                <a:ext cx="320040" cy="31691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22FBFE85-6404-8788-13A0-F343E30222CD}"/>
                  </a:ext>
                </a:extLst>
              </p:cNvPr>
              <p:cNvCxnSpPr>
                <a:cxnSpLocks/>
                <a:stCxn id="5" idx="3"/>
                <a:endCxn id="43" idx="2"/>
              </p:cNvCxnSpPr>
              <p:nvPr/>
            </p:nvCxnSpPr>
            <p:spPr>
              <a:xfrm flipV="1">
                <a:off x="1960578" y="3797840"/>
                <a:ext cx="1332760" cy="263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31973FBC-742B-399D-0FFB-07DD7C1A41DA}"/>
                  </a:ext>
                </a:extLst>
              </p:cNvPr>
              <p:cNvCxnSpPr>
                <a:cxnSpLocks/>
                <a:stCxn id="40" idx="3"/>
                <a:endCxn id="43" idx="4"/>
              </p:cNvCxnSpPr>
              <p:nvPr/>
            </p:nvCxnSpPr>
            <p:spPr>
              <a:xfrm flipV="1">
                <a:off x="1988705" y="3956295"/>
                <a:ext cx="1464653" cy="17606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9" name="개체 48">
                <a:extLst>
                  <a:ext uri="{FF2B5EF4-FFF2-40B4-BE49-F238E27FC236}">
                    <a16:creationId xmlns:a16="http://schemas.microsoft.com/office/drawing/2014/main" id="{B8039ED9-5BEB-8F4E-AF76-11E1E849F1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7693722"/>
                  </p:ext>
                </p:extLst>
              </p:nvPr>
            </p:nvGraphicFramePr>
            <p:xfrm>
              <a:off x="8425463" y="5591721"/>
              <a:ext cx="4953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495000" imgH="469800" progId="Equation.DSMT4">
                      <p:embed/>
                    </p:oleObj>
                  </mc:Choice>
                  <mc:Fallback>
                    <p:oleObj name="Equation" r:id="rId5" imgW="495000" imgH="469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425463" y="5591721"/>
                            <a:ext cx="495300" cy="469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5BA12BD3-33CC-2978-33F0-63D91EE0C5E0}"/>
                  </a:ext>
                </a:extLst>
              </p:cNvPr>
              <p:cNvCxnSpPr>
                <a:cxnSpLocks/>
                <a:stCxn id="43" idx="6"/>
                <a:endCxn id="7" idx="1"/>
              </p:cNvCxnSpPr>
              <p:nvPr/>
            </p:nvCxnSpPr>
            <p:spPr>
              <a:xfrm>
                <a:off x="3613378" y="3797840"/>
                <a:ext cx="3227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1" name="개체 60">
                <a:extLst>
                  <a:ext uri="{FF2B5EF4-FFF2-40B4-BE49-F238E27FC236}">
                    <a16:creationId xmlns:a16="http://schemas.microsoft.com/office/drawing/2014/main" id="{53A83F78-45F2-F18C-1944-EE18F1E09D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8939457"/>
                  </p:ext>
                </p:extLst>
              </p:nvPr>
            </p:nvGraphicFramePr>
            <p:xfrm>
              <a:off x="9434675" y="1429138"/>
              <a:ext cx="29083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2908080" imgH="444240" progId="Equation.DSMT4">
                      <p:embed/>
                    </p:oleObj>
                  </mc:Choice>
                  <mc:Fallback>
                    <p:oleObj name="Equation" r:id="rId7" imgW="2908080" imgH="4442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434675" y="1429138"/>
                            <a:ext cx="2908300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CE76281-6EEF-8F4E-AB42-F20FAA689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6485" y="3076269"/>
              <a:ext cx="1419423" cy="1467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655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616F-FD44-E9F3-DF94-4747C24F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327D79B9-0969-8367-841D-828C1558FA03}"/>
              </a:ext>
            </a:extLst>
          </p:cNvPr>
          <p:cNvGrpSpPr/>
          <p:nvPr/>
        </p:nvGrpSpPr>
        <p:grpSpPr>
          <a:xfrm>
            <a:off x="5052291" y="683490"/>
            <a:ext cx="2711956" cy="2764073"/>
            <a:chOff x="5052291" y="683490"/>
            <a:chExt cx="2711956" cy="276407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3A61CB4-F7F9-9B45-F916-8FFC7337299A}"/>
                </a:ext>
              </a:extLst>
            </p:cNvPr>
            <p:cNvGrpSpPr/>
            <p:nvPr/>
          </p:nvGrpSpPr>
          <p:grpSpPr>
            <a:xfrm>
              <a:off x="5052291" y="683490"/>
              <a:ext cx="2711956" cy="2764073"/>
              <a:chOff x="5052291" y="683490"/>
              <a:chExt cx="2711956" cy="2764073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BD50267-73E3-5CAD-9B8F-C6927918D616}"/>
                  </a:ext>
                </a:extLst>
              </p:cNvPr>
              <p:cNvSpPr/>
              <p:nvPr/>
            </p:nvSpPr>
            <p:spPr>
              <a:xfrm rot="14111534">
                <a:off x="5510121" y="2469997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A134D71-FFC2-3840-30DE-AB2FFC5A2E55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>
                <a:off x="5052291" y="1052822"/>
                <a:ext cx="1582351" cy="226665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566D14B-33DA-4C68-A806-61ED60024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4800" y="683490"/>
                <a:ext cx="813491" cy="1974303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2394C1-D433-A45E-582A-16FD49D5FB25}"/>
                  </a:ext>
                </a:extLst>
              </p:cNvPr>
              <p:cNvSpPr txBox="1"/>
              <p:nvPr/>
            </p:nvSpPr>
            <p:spPr>
              <a:xfrm>
                <a:off x="5513053" y="683490"/>
                <a:ext cx="225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Direction of Motion</a:t>
                </a:r>
                <a:endParaRPr lang="ko-KR" altLang="en-US" dirty="0"/>
              </a:p>
            </p:txBody>
          </p:sp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859D5C42-F67A-6B86-CE48-94889DDD98E7}"/>
                  </a:ext>
                </a:extLst>
              </p:cNvPr>
              <p:cNvSpPr/>
              <p:nvPr/>
            </p:nvSpPr>
            <p:spPr>
              <a:xfrm rot="3506336">
                <a:off x="5466610" y="1500666"/>
                <a:ext cx="505287" cy="573912"/>
              </a:xfrm>
              <a:prstGeom prst="arc">
                <a:avLst>
                  <a:gd name="adj1" fmla="val 8830780"/>
                  <a:gd name="adj2" fmla="val 13149219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/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D1FB828-B86B-B844-5694-58677C9209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2494" y="2657793"/>
                <a:ext cx="595797" cy="36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/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blipFill>
                  <a:blip r:embed="rId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597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14590</TotalTime>
  <Words>26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Arial</vt:lpstr>
      <vt:lpstr>Cambria Math</vt:lpstr>
      <vt:lpstr>Times New Roman</vt:lpstr>
      <vt:lpstr>Office 테마</vt:lpstr>
      <vt:lpstr>Equation</vt:lpstr>
      <vt:lpstr>MathType 7.0 Equation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Hyun Seup Jo</cp:lastModifiedBy>
  <cp:revision>84</cp:revision>
  <dcterms:created xsi:type="dcterms:W3CDTF">2024-02-14T05:30:49Z</dcterms:created>
  <dcterms:modified xsi:type="dcterms:W3CDTF">2024-08-29T12:25:54Z</dcterms:modified>
</cp:coreProperties>
</file>