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7384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9CE84EF-9927-7964-29DB-CDA12DAE69F0}"/>
              </a:ext>
            </a:extLst>
          </p:cNvPr>
          <p:cNvGrpSpPr/>
          <p:nvPr/>
        </p:nvGrpSpPr>
        <p:grpSpPr>
          <a:xfrm>
            <a:off x="3976688" y="194536"/>
            <a:ext cx="5013325" cy="6244364"/>
            <a:chOff x="4917897" y="50035"/>
            <a:chExt cx="5013325" cy="6244364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636E0ED-0125-9D59-39A1-86B65FC29F14}"/>
                </a:ext>
              </a:extLst>
            </p:cNvPr>
            <p:cNvGrpSpPr/>
            <p:nvPr/>
          </p:nvGrpSpPr>
          <p:grpSpPr>
            <a:xfrm>
              <a:off x="4917897" y="50035"/>
              <a:ext cx="5013325" cy="5677298"/>
              <a:chOff x="4917897" y="50035"/>
              <a:chExt cx="5013325" cy="567729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24A7370-61E7-5D4B-7D10-DFE793216174}"/>
                  </a:ext>
                </a:extLst>
              </p:cNvPr>
              <p:cNvGrpSpPr/>
              <p:nvPr/>
            </p:nvGrpSpPr>
            <p:grpSpPr>
              <a:xfrm>
                <a:off x="4917897" y="50035"/>
                <a:ext cx="3799488" cy="5677298"/>
                <a:chOff x="4917897" y="50035"/>
                <a:chExt cx="3799488" cy="5677298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1D861C0E-1574-539A-1637-91FE8A399BD7}"/>
                    </a:ext>
                  </a:extLst>
                </p:cNvPr>
                <p:cNvGrpSpPr/>
                <p:nvPr/>
              </p:nvGrpSpPr>
              <p:grpSpPr>
                <a:xfrm>
                  <a:off x="5795277" y="526109"/>
                  <a:ext cx="2908406" cy="1484360"/>
                  <a:chOff x="5795277" y="545159"/>
                  <a:chExt cx="2908406" cy="148436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8B1E561-3E96-85E1-8AA3-A75C2C41A3BC}"/>
                      </a:ext>
                    </a:extLst>
                  </p:cNvPr>
                  <p:cNvSpPr/>
                  <p:nvPr/>
                </p:nvSpPr>
                <p:spPr>
                  <a:xfrm rot="14175464">
                    <a:off x="7812261" y="962027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7F6AE1-846B-7449-94FF-22AD9FCB6039}"/>
                      </a:ext>
                    </a:extLst>
                  </p:cNvPr>
                  <p:cNvSpPr/>
                  <p:nvPr/>
                </p:nvSpPr>
                <p:spPr>
                  <a:xfrm rot="14311310">
                    <a:off x="5378409" y="1138098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1F2F92E-D056-48A2-45F3-BC85CE52596B}"/>
                    </a:ext>
                  </a:extLst>
                </p:cNvPr>
                <p:cNvSpPr/>
                <p:nvPr/>
              </p:nvSpPr>
              <p:spPr>
                <a:xfrm rot="16200000">
                  <a:off x="7782748" y="482889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3ED32EC-E7AC-5727-FE58-D4B587C79D6F}"/>
                    </a:ext>
                  </a:extLst>
                </p:cNvPr>
                <p:cNvCxnSpPr>
                  <a:cxnSpLocks/>
                  <a:stCxn id="4" idx="0"/>
                  <a:endCxn id="6" idx="2"/>
                </p:cNvCxnSpPr>
                <p:nvPr/>
              </p:nvCxnSpPr>
              <p:spPr>
                <a:xfrm flipH="1">
                  <a:off x="6243088" y="5066168"/>
                  <a:ext cx="1956527" cy="702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74DF91-3824-0B2F-8C8B-786BB205AE99}"/>
                    </a:ext>
                  </a:extLst>
                </p:cNvPr>
                <p:cNvSpPr/>
                <p:nvPr/>
              </p:nvSpPr>
              <p:spPr>
                <a:xfrm rot="16200000">
                  <a:off x="5351666" y="483591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7F956F3-C6ED-C623-F2F8-1A6E489251B2}"/>
                    </a:ext>
                  </a:extLst>
                </p:cNvPr>
                <p:cNvGrpSpPr/>
                <p:nvPr/>
              </p:nvGrpSpPr>
              <p:grpSpPr>
                <a:xfrm>
                  <a:off x="6418263" y="2225181"/>
                  <a:ext cx="993935" cy="994918"/>
                  <a:chOff x="6419850" y="2315078"/>
                  <a:chExt cx="993935" cy="994918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DC726A1-E14E-8F3F-E522-6F17711E9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8124759">
                    <a:off x="7074638" y="2976799"/>
                    <a:ext cx="339147" cy="333197"/>
                  </a:xfrm>
                  <a:prstGeom prst="rect">
                    <a:avLst/>
                  </a:prstGeom>
                </p:spPr>
              </p:pic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743DD375-2259-B554-55E6-8C874B8AFA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19850" y="3143250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183C54F2-BCB1-2551-C599-8F9EDE25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6830687" y="2729164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E81E849-D136-F06F-35C3-3E72EA045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8423" y="1242081"/>
                  <a:ext cx="17137" cy="3824087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8" name="개체 47">
                  <a:extLst>
                    <a:ext uri="{FF2B5EF4-FFF2-40B4-BE49-F238E27FC236}">
                      <a16:creationId xmlns:a16="http://schemas.microsoft.com/office/drawing/2014/main" id="{54512D7A-81A5-5A46-C1A0-9EE4FA905E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2039870"/>
                    </p:ext>
                  </p:extLst>
                </p:nvPr>
              </p:nvGraphicFramePr>
              <p:xfrm>
                <a:off x="7375347" y="2133562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79360" imgH="380880" progId="Equation.DSMT4">
                        <p:embed/>
                      </p:oleObj>
                    </mc:Choice>
                    <mc:Fallback>
                      <p:oleObj name="Equation" r:id="rId3" imgW="279360" imgH="380880" progId="Equation.DSMT4">
                        <p:embed/>
                        <p:pic>
                          <p:nvPicPr>
                            <p:cNvPr id="48" name="개체 47">
                              <a:extLst>
                                <a:ext uri="{FF2B5EF4-FFF2-40B4-BE49-F238E27FC236}">
                                  <a16:creationId xmlns:a16="http://schemas.microsoft.com/office/drawing/2014/main" id="{54512D7A-81A5-5A46-C1A0-9EE4FA905E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2133562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개체 51">
                  <a:extLst>
                    <a:ext uri="{FF2B5EF4-FFF2-40B4-BE49-F238E27FC236}">
                      <a16:creationId xmlns:a16="http://schemas.microsoft.com/office/drawing/2014/main" id="{2BE5C226-FD6E-543F-7760-86D744FC9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5304375"/>
                    </p:ext>
                  </p:extLst>
                </p:nvPr>
              </p:nvGraphicFramePr>
              <p:xfrm>
                <a:off x="6133922" y="2852699"/>
                <a:ext cx="2921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91960" imgH="419040" progId="Equation.DSMT4">
                        <p:embed/>
                      </p:oleObj>
                    </mc:Choice>
                    <mc:Fallback>
                      <p:oleObj name="Equation" r:id="rId5" imgW="291960" imgH="419040" progId="Equation.DSMT4">
                        <p:embed/>
                        <p:pic>
                          <p:nvPicPr>
                            <p:cNvPr id="52" name="개체 51">
                              <a:extLst>
                                <a:ext uri="{FF2B5EF4-FFF2-40B4-BE49-F238E27FC236}">
                                  <a16:creationId xmlns:a16="http://schemas.microsoft.com/office/drawing/2014/main" id="{2BE5C226-FD6E-543F-7760-86D744FC9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3922" y="2852699"/>
                              <a:ext cx="2921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개체 53">
                  <a:extLst>
                    <a:ext uri="{FF2B5EF4-FFF2-40B4-BE49-F238E27FC236}">
                      <a16:creationId xmlns:a16="http://schemas.microsoft.com/office/drawing/2014/main" id="{E7AA26AF-FAB4-1E4B-829B-288E1018D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35840"/>
                    </p:ext>
                  </p:extLst>
                </p:nvPr>
              </p:nvGraphicFramePr>
              <p:xfrm>
                <a:off x="7556322" y="2620924"/>
                <a:ext cx="203200" cy="266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03040" imgH="266400" progId="Equation.DSMT4">
                        <p:embed/>
                      </p:oleObj>
                    </mc:Choice>
                    <mc:Fallback>
                      <p:oleObj name="Equation" r:id="rId7" imgW="203040" imgH="266400" progId="Equation.DSMT4">
                        <p:embed/>
                        <p:pic>
                          <p:nvPicPr>
                            <p:cNvPr id="54" name="개체 53">
                              <a:extLst>
                                <a:ext uri="{FF2B5EF4-FFF2-40B4-BE49-F238E27FC236}">
                                  <a16:creationId xmlns:a16="http://schemas.microsoft.com/office/drawing/2014/main" id="{E7AA26AF-FAB4-1E4B-829B-288E1018DA8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6322" y="2620924"/>
                              <a:ext cx="203200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화살표: 아래로 구부러짐 54">
                  <a:extLst>
                    <a:ext uri="{FF2B5EF4-FFF2-40B4-BE49-F238E27FC236}">
                      <a16:creationId xmlns:a16="http://schemas.microsoft.com/office/drawing/2014/main" id="{15DB712E-03DD-120F-E05D-F1140691D626}"/>
                    </a:ext>
                  </a:extLst>
                </p:cNvPr>
                <p:cNvSpPr/>
                <p:nvPr/>
              </p:nvSpPr>
              <p:spPr>
                <a:xfrm rot="151010" flipH="1">
                  <a:off x="6912352" y="2685195"/>
                  <a:ext cx="655687" cy="316426"/>
                </a:xfrm>
                <a:prstGeom prst="curvedDownArrow">
                  <a:avLst>
                    <a:gd name="adj1" fmla="val 8315"/>
                    <a:gd name="adj2" fmla="val 23162"/>
                    <a:gd name="adj3" fmla="val 19792"/>
                  </a:avLst>
                </a:prstGeom>
                <a:ln w="285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9641A717-DF66-229D-DFC5-71459243D0ED}"/>
                    </a:ext>
                  </a:extLst>
                </p:cNvPr>
                <p:cNvGrpSpPr/>
                <p:nvPr/>
              </p:nvGrpSpPr>
              <p:grpSpPr>
                <a:xfrm>
                  <a:off x="5482333" y="4279900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0F00F0FD-6A9A-ADF6-4E19-FFD74077D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F47D9421-F311-9B83-4B76-A4C6FDD10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개체 91">
                  <a:extLst>
                    <a:ext uri="{FF2B5EF4-FFF2-40B4-BE49-F238E27FC236}">
                      <a16:creationId xmlns:a16="http://schemas.microsoft.com/office/drawing/2014/main" id="{17393008-E829-055F-C601-A9068B2307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2114707"/>
                    </p:ext>
                  </p:extLst>
                </p:nvPr>
              </p:nvGraphicFramePr>
              <p:xfrm>
                <a:off x="4917897" y="304762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571320" imgH="406080" progId="Equation.DSMT4">
                        <p:embed/>
                      </p:oleObj>
                    </mc:Choice>
                    <mc:Fallback>
                      <p:oleObj name="Equation" r:id="rId9" imgW="571320" imgH="406080" progId="Equation.DSMT4">
                        <p:embed/>
                        <p:pic>
                          <p:nvPicPr>
                            <p:cNvPr id="92" name="개체 91">
                              <a:extLst>
                                <a:ext uri="{FF2B5EF4-FFF2-40B4-BE49-F238E27FC236}">
                                  <a16:creationId xmlns:a16="http://schemas.microsoft.com/office/drawing/2014/main" id="{17393008-E829-055F-C601-A9068B2307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7897" y="304762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개체 92">
                  <a:extLst>
                    <a:ext uri="{FF2B5EF4-FFF2-40B4-BE49-F238E27FC236}">
                      <a16:creationId xmlns:a16="http://schemas.microsoft.com/office/drawing/2014/main" id="{B566228A-10B2-432F-1068-45DEC937A2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7971481"/>
                    </p:ext>
                  </p:extLst>
                </p:nvPr>
              </p:nvGraphicFramePr>
              <p:xfrm>
                <a:off x="5024259" y="144776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583920" imgH="419040" progId="Equation.DSMT4">
                        <p:embed/>
                      </p:oleObj>
                    </mc:Choice>
                    <mc:Fallback>
                      <p:oleObj name="Equation" r:id="rId11" imgW="583920" imgH="419040" progId="Equation.DSMT4">
                        <p:embed/>
                        <p:pic>
                          <p:nvPicPr>
                            <p:cNvPr id="93" name="개체 92">
                              <a:extLst>
                                <a:ext uri="{FF2B5EF4-FFF2-40B4-BE49-F238E27FC236}">
                                  <a16:creationId xmlns:a16="http://schemas.microsoft.com/office/drawing/2014/main" id="{B566228A-10B2-432F-1068-45DEC937A2C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24259" y="144776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0B56D6D4-5B20-A8CA-A904-697F2F8A1E5D}"/>
                    </a:ext>
                  </a:extLst>
                </p:cNvPr>
                <p:cNvGrpSpPr/>
                <p:nvPr/>
              </p:nvGrpSpPr>
              <p:grpSpPr>
                <a:xfrm>
                  <a:off x="5392694" y="504506"/>
                  <a:ext cx="716375" cy="1056763"/>
                  <a:chOff x="5347512" y="490309"/>
                  <a:chExt cx="716375" cy="1056763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2620C58C-0D1E-01D0-C9A3-C8EFCB37F800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5347512" y="547017"/>
                    <a:ext cx="716375" cy="1000055"/>
                    <a:chOff x="5399562" y="915342"/>
                    <a:chExt cx="1164597" cy="1513481"/>
                  </a:xfrm>
                </p:grpSpPr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69EDF211-B1DE-45CB-E4DC-548ED4976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>
                      <a:off x="5399562" y="2109923"/>
                      <a:ext cx="686141" cy="3189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9DEB78CD-46A2-4CBD-3416-E0DFA9DAF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707569" y="915342"/>
                      <a:ext cx="856590" cy="129616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F1B8DFC9-FC5F-0281-A12D-C69A257F7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07459" y="490309"/>
                    <a:ext cx="4420" cy="86608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1D223DF-868A-E282-B1F8-BABB905961FE}"/>
                    </a:ext>
                  </a:extLst>
                </p:cNvPr>
                <p:cNvGrpSpPr/>
                <p:nvPr/>
              </p:nvGrpSpPr>
              <p:grpSpPr>
                <a:xfrm>
                  <a:off x="7741454" y="323672"/>
                  <a:ext cx="803259" cy="1022684"/>
                  <a:chOff x="7751526" y="285365"/>
                  <a:chExt cx="803259" cy="1022684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455969FA-A78A-9D4E-6F6E-49C8CD9B6ABE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7751526" y="395647"/>
                    <a:ext cx="803259" cy="912402"/>
                    <a:chOff x="5251784" y="935210"/>
                    <a:chExt cx="1305841" cy="1380827"/>
                  </a:xfrm>
                </p:grpSpPr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4F3ED67A-9278-691B-96C1-E0D6134AF2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20FD80AF-A4DF-531D-B4F2-58841FA425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641244" y="935210"/>
                      <a:ext cx="916381" cy="1257391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3EB397A-5BCF-286D-914F-53DD720B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11427" y="285365"/>
                    <a:ext cx="352" cy="8757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0" name="개체 119">
                  <a:extLst>
                    <a:ext uri="{FF2B5EF4-FFF2-40B4-BE49-F238E27FC236}">
                      <a16:creationId xmlns:a16="http://schemas.microsoft.com/office/drawing/2014/main" id="{FBE5DEB7-2C20-27D9-6CB5-5CE2115C9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0047375"/>
                    </p:ext>
                  </p:extLst>
                </p:nvPr>
              </p:nvGraphicFramePr>
              <p:xfrm>
                <a:off x="7375347" y="307937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583920" imgH="406080" progId="Equation.DSMT4">
                        <p:embed/>
                      </p:oleObj>
                    </mc:Choice>
                    <mc:Fallback>
                      <p:oleObj name="Equation" r:id="rId13" imgW="583920" imgH="406080" progId="Equation.DSMT4">
                        <p:embed/>
                        <p:pic>
                          <p:nvPicPr>
                            <p:cNvPr id="120" name="개체 119">
                              <a:extLst>
                                <a:ext uri="{FF2B5EF4-FFF2-40B4-BE49-F238E27FC236}">
                                  <a16:creationId xmlns:a16="http://schemas.microsoft.com/office/drawing/2014/main" id="{FBE5DEB7-2C20-27D9-6CB5-5CE2115C92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307937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개체 121">
                  <a:extLst>
                    <a:ext uri="{FF2B5EF4-FFF2-40B4-BE49-F238E27FC236}">
                      <a16:creationId xmlns:a16="http://schemas.microsoft.com/office/drawing/2014/main" id="{86D49D6B-7214-57C6-08F4-DE1BA4D9F0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1970200"/>
                    </p:ext>
                  </p:extLst>
                </p:nvPr>
              </p:nvGraphicFramePr>
              <p:xfrm>
                <a:off x="7607122" y="1377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596880" imgH="419040" progId="Equation.DSMT4">
                        <p:embed/>
                      </p:oleObj>
                    </mc:Choice>
                    <mc:Fallback>
                      <p:oleObj name="Equation" r:id="rId15" imgW="596880" imgH="419040" progId="Equation.DSMT4">
                        <p:embed/>
                        <p:pic>
                          <p:nvPicPr>
                            <p:cNvPr id="122" name="개체 121">
                              <a:extLst>
                                <a:ext uri="{FF2B5EF4-FFF2-40B4-BE49-F238E27FC236}">
                                  <a16:creationId xmlns:a16="http://schemas.microsoft.com/office/drawing/2014/main" id="{86D49D6B-7214-57C6-08F4-DE1BA4D9F0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7122" y="1377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개체 125">
                  <a:extLst>
                    <a:ext uri="{FF2B5EF4-FFF2-40B4-BE49-F238E27FC236}">
                      <a16:creationId xmlns:a16="http://schemas.microsoft.com/office/drawing/2014/main" id="{BAFFC13D-110E-E6DB-157F-588038B5F2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0415082"/>
                    </p:ext>
                  </p:extLst>
                </p:nvPr>
              </p:nvGraphicFramePr>
              <p:xfrm>
                <a:off x="5684659" y="3906799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571320" imgH="406080" progId="Equation.DSMT4">
                        <p:embed/>
                      </p:oleObj>
                    </mc:Choice>
                    <mc:Fallback>
                      <p:oleObj name="Equation" r:id="rId17" imgW="571320" imgH="406080" progId="Equation.DSMT4">
                        <p:embed/>
                        <p:pic>
                          <p:nvPicPr>
                            <p:cNvPr id="126" name="개체 125">
                              <a:extLst>
                                <a:ext uri="{FF2B5EF4-FFF2-40B4-BE49-F238E27FC236}">
                                  <a16:creationId xmlns:a16="http://schemas.microsoft.com/office/drawing/2014/main" id="{BAFFC13D-110E-E6DB-157F-588038B5F28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84659" y="3906799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개체 126">
                  <a:extLst>
                    <a:ext uri="{FF2B5EF4-FFF2-40B4-BE49-F238E27FC236}">
                      <a16:creationId xmlns:a16="http://schemas.microsoft.com/office/drawing/2014/main" id="{E89DB5F5-1DFF-A391-2AAF-046B8CC1A0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8299652"/>
                    </p:ext>
                  </p:extLst>
                </p:nvPr>
              </p:nvGraphicFramePr>
              <p:xfrm>
                <a:off x="4935359" y="506091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583920" imgH="419040" progId="Equation.DSMT4">
                        <p:embed/>
                      </p:oleObj>
                    </mc:Choice>
                    <mc:Fallback>
                      <p:oleObj name="Equation" r:id="rId19" imgW="583920" imgH="419040" progId="Equation.DSMT4">
                        <p:embed/>
                        <p:pic>
                          <p:nvPicPr>
                            <p:cNvPr id="127" name="개체 126">
                              <a:extLst>
                                <a:ext uri="{FF2B5EF4-FFF2-40B4-BE49-F238E27FC236}">
                                  <a16:creationId xmlns:a16="http://schemas.microsoft.com/office/drawing/2014/main" id="{E89DB5F5-1DFF-A391-2AAF-046B8CC1A0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5359" y="506091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1CF3561C-16B2-2053-C79B-5751981F8034}"/>
                    </a:ext>
                  </a:extLst>
                </p:cNvPr>
                <p:cNvGrpSpPr/>
                <p:nvPr/>
              </p:nvGrpSpPr>
              <p:grpSpPr>
                <a:xfrm>
                  <a:off x="7921505" y="4272879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473A5A7F-28EA-48F1-8C72-6F67B07EE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2B9DDBBA-DCA3-F658-F8E9-5DA2DDC63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32" name="개체 131">
                  <a:extLst>
                    <a:ext uri="{FF2B5EF4-FFF2-40B4-BE49-F238E27FC236}">
                      <a16:creationId xmlns:a16="http://schemas.microsoft.com/office/drawing/2014/main" id="{AFB73DA1-3543-B49E-16BF-07EA30024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4769624"/>
                    </p:ext>
                  </p:extLst>
                </p:nvPr>
              </p:nvGraphicFramePr>
              <p:xfrm>
                <a:off x="8115122" y="3903624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583920" imgH="406080" progId="Equation.DSMT4">
                        <p:embed/>
                      </p:oleObj>
                    </mc:Choice>
                    <mc:Fallback>
                      <p:oleObj name="Equation" r:id="rId21" imgW="583920" imgH="406080" progId="Equation.DSMT4">
                        <p:embed/>
                        <p:pic>
                          <p:nvPicPr>
                            <p:cNvPr id="132" name="개체 131">
                              <a:extLst>
                                <a:ext uri="{FF2B5EF4-FFF2-40B4-BE49-F238E27FC236}">
                                  <a16:creationId xmlns:a16="http://schemas.microsoft.com/office/drawing/2014/main" id="{AFB73DA1-3543-B49E-16BF-07EA300244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15122" y="3903624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개체 132">
                  <a:extLst>
                    <a:ext uri="{FF2B5EF4-FFF2-40B4-BE49-F238E27FC236}">
                      <a16:creationId xmlns:a16="http://schemas.microsoft.com/office/drawing/2014/main" id="{04E3018C-F9DC-BEFF-F0FE-5F8DD2CB4F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5236593"/>
                    </p:ext>
                  </p:extLst>
                </p:nvPr>
              </p:nvGraphicFramePr>
              <p:xfrm>
                <a:off x="7545209" y="5060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96880" imgH="419040" progId="Equation.DSMT4">
                        <p:embed/>
                      </p:oleObj>
                    </mc:Choice>
                    <mc:Fallback>
                      <p:oleObj name="Equation" r:id="rId23" imgW="596880" imgH="419040" progId="Equation.DSMT4">
                        <p:embed/>
                        <p:pic>
                          <p:nvPicPr>
                            <p:cNvPr id="133" name="개체 132">
                              <a:extLst>
                                <a:ext uri="{FF2B5EF4-FFF2-40B4-BE49-F238E27FC236}">
                                  <a16:creationId xmlns:a16="http://schemas.microsoft.com/office/drawing/2014/main" id="{04E3018C-F9DC-BEFF-F0FE-5F8DD2CB4F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45209" y="5060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C58AADA-898E-097F-B7B9-2F402BFE9D39}"/>
                    </a:ext>
                  </a:extLst>
                </p:cNvPr>
                <p:cNvSpPr/>
                <p:nvPr/>
              </p:nvSpPr>
              <p:spPr>
                <a:xfrm rot="17167468">
                  <a:off x="5760645" y="602314"/>
                  <a:ext cx="483730" cy="594946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8E2DA323-5D67-9810-EA4B-9000BD5BAC0F}"/>
                    </a:ext>
                  </a:extLst>
                </p:cNvPr>
                <p:cNvSpPr/>
                <p:nvPr/>
              </p:nvSpPr>
              <p:spPr>
                <a:xfrm rot="17471419">
                  <a:off x="8139150" y="444727"/>
                  <a:ext cx="536501" cy="619969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37" name="개체 136">
                  <a:extLst>
                    <a:ext uri="{FF2B5EF4-FFF2-40B4-BE49-F238E27FC236}">
                      <a16:creationId xmlns:a16="http://schemas.microsoft.com/office/drawing/2014/main" id="{F1FCE0E0-2B1C-9CA9-BFC5-8FE514C6D3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312109"/>
                    </p:ext>
                  </p:extLst>
                </p:nvPr>
              </p:nvGraphicFramePr>
              <p:xfrm>
                <a:off x="8040382" y="50035"/>
                <a:ext cx="4191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419040" imgH="380880" progId="Equation.DSMT4">
                        <p:embed/>
                      </p:oleObj>
                    </mc:Choice>
                    <mc:Fallback>
                      <p:oleObj name="Equation" r:id="rId25" imgW="419040" imgH="380880" progId="Equation.DSMT4">
                        <p:embed/>
                        <p:pic>
                          <p:nvPicPr>
                            <p:cNvPr id="137" name="개체 136">
                              <a:extLst>
                                <a:ext uri="{FF2B5EF4-FFF2-40B4-BE49-F238E27FC236}">
                                  <a16:creationId xmlns:a16="http://schemas.microsoft.com/office/drawing/2014/main" id="{F1FCE0E0-2B1C-9CA9-BFC5-8FE514C6D34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40382" y="50035"/>
                              <a:ext cx="4191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개체 137">
                  <a:extLst>
                    <a:ext uri="{FF2B5EF4-FFF2-40B4-BE49-F238E27FC236}">
                      <a16:creationId xmlns:a16="http://schemas.microsoft.com/office/drawing/2014/main" id="{11C438E0-7948-2D1A-53C0-4EB80268EB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8977219"/>
                    </p:ext>
                  </p:extLst>
                </p:nvPr>
              </p:nvGraphicFramePr>
              <p:xfrm>
                <a:off x="5594483" y="122302"/>
                <a:ext cx="406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06080" imgH="380880" progId="Equation.DSMT4">
                        <p:embed/>
                      </p:oleObj>
                    </mc:Choice>
                    <mc:Fallback>
                      <p:oleObj name="Equation" r:id="rId27" imgW="406080" imgH="380880" progId="Equation.DSMT4">
                        <p:embed/>
                        <p:pic>
                          <p:nvPicPr>
                            <p:cNvPr id="138" name="개체 137">
                              <a:extLst>
                                <a:ext uri="{FF2B5EF4-FFF2-40B4-BE49-F238E27FC236}">
                                  <a16:creationId xmlns:a16="http://schemas.microsoft.com/office/drawing/2014/main" id="{11C438E0-7948-2D1A-53C0-4EB80268EBF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94483" y="122302"/>
                              <a:ext cx="406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2EE39391-0910-5D03-7605-60EF5669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1100" y="1242081"/>
                  <a:ext cx="1968286" cy="15219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805C7A97-ADD3-E407-7FD4-BC7BC62D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90" y="1199424"/>
                <a:ext cx="8268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A2FA295E-068C-5D35-92A7-D25F83E30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170" y="5068164"/>
                <a:ext cx="94608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DB5D3A5F-D12C-E0CD-1868-E4A752AC2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3" y="3053353"/>
                <a:ext cx="1718327" cy="69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C4FBDEF4-140D-F6E6-9BED-E61C77B4CE4F}"/>
                  </a:ext>
                </a:extLst>
              </p:cNvPr>
              <p:cNvCxnSpPr/>
              <p:nvPr/>
            </p:nvCxnSpPr>
            <p:spPr>
              <a:xfrm>
                <a:off x="9112250" y="1199424"/>
                <a:ext cx="0" cy="1862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DC67B91B-6056-A5B9-21B8-62DCB2E0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250" y="3053353"/>
                <a:ext cx="0" cy="20077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7527C2E-CD30-E1F7-4B28-B23D1171F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250" y="1199424"/>
                <a:ext cx="0" cy="38687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63" name="개체 162">
                <a:extLst>
                  <a:ext uri="{FF2B5EF4-FFF2-40B4-BE49-F238E27FC236}">
                    <a16:creationId xmlns:a16="http://schemas.microsoft.com/office/drawing/2014/main" id="{EAD031AC-4E03-15BE-BEA7-24E99BF46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0617336"/>
                  </p:ext>
                </p:extLst>
              </p:nvPr>
            </p:nvGraphicFramePr>
            <p:xfrm>
              <a:off x="9194622" y="1982749"/>
              <a:ext cx="2413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41200" imgH="419040" progId="Equation.DSMT4">
                      <p:embed/>
                    </p:oleObj>
                  </mc:Choice>
                  <mc:Fallback>
                    <p:oleObj name="Equation" r:id="rId29" imgW="241200" imgH="419040" progId="Equation.DSMT4">
                      <p:embed/>
                      <p:pic>
                        <p:nvPicPr>
                          <p:cNvPr id="163" name="개체 162">
                            <a:extLst>
                              <a:ext uri="{FF2B5EF4-FFF2-40B4-BE49-F238E27FC236}">
                                <a16:creationId xmlns:a16="http://schemas.microsoft.com/office/drawing/2014/main" id="{EAD031AC-4E03-15BE-BEA7-24E99BF46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194622" y="1982749"/>
                            <a:ext cx="241300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개체 163">
                <a:extLst>
                  <a:ext uri="{FF2B5EF4-FFF2-40B4-BE49-F238E27FC236}">
                    <a16:creationId xmlns:a16="http://schemas.microsoft.com/office/drawing/2014/main" id="{73900FAE-190D-8E93-2FE2-02E42C368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940364"/>
                  </p:ext>
                </p:extLst>
              </p:nvPr>
            </p:nvGraphicFramePr>
            <p:xfrm>
              <a:off x="9226372" y="3890924"/>
              <a:ext cx="177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77480" imgH="330120" progId="Equation.DSMT4">
                      <p:embed/>
                    </p:oleObj>
                  </mc:Choice>
                  <mc:Fallback>
                    <p:oleObj name="Equation" r:id="rId31" imgW="177480" imgH="330120" progId="Equation.DSMT4">
                      <p:embed/>
                      <p:pic>
                        <p:nvPicPr>
                          <p:cNvPr id="164" name="개체 163">
                            <a:extLst>
                              <a:ext uri="{FF2B5EF4-FFF2-40B4-BE49-F238E27FC236}">
                                <a16:creationId xmlns:a16="http://schemas.microsoft.com/office/drawing/2014/main" id="{73900FAE-190D-8E93-2FE2-02E42C3681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9226372" y="3890924"/>
                            <a:ext cx="177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개체 164">
                <a:extLst>
                  <a:ext uri="{FF2B5EF4-FFF2-40B4-BE49-F238E27FC236}">
                    <a16:creationId xmlns:a16="http://schemas.microsoft.com/office/drawing/2014/main" id="{34FCC715-DEEE-1AB6-0B17-4F0E713CC9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166968"/>
                  </p:ext>
                </p:extLst>
              </p:nvPr>
            </p:nvGraphicFramePr>
            <p:xfrm>
              <a:off x="9702622" y="2927312"/>
              <a:ext cx="2286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28600" imgH="266400" progId="Equation.DSMT4">
                      <p:embed/>
                    </p:oleObj>
                  </mc:Choice>
                  <mc:Fallback>
                    <p:oleObj name="Equation" r:id="rId33" imgW="228600" imgH="266400" progId="Equation.DSMT4">
                      <p:embed/>
                      <p:pic>
                        <p:nvPicPr>
                          <p:cNvPr id="165" name="개체 164">
                            <a:extLst>
                              <a:ext uri="{FF2B5EF4-FFF2-40B4-BE49-F238E27FC236}">
                                <a16:creationId xmlns:a16="http://schemas.microsoft.com/office/drawing/2014/main" id="{34FCC715-DEEE-1AB6-0B17-4F0E713CC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9702622" y="2927312"/>
                            <a:ext cx="2286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4FFF8FE-7CB6-2E1F-0064-DB270CB75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080864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863F8DC-0855-8B55-F626-BAC0E385F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40753" y="5073843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3549E96-B39E-E002-CC66-C02988C2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962650"/>
              <a:ext cx="245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개체 174">
              <a:extLst>
                <a:ext uri="{FF2B5EF4-FFF2-40B4-BE49-F238E27FC236}">
                  <a16:creationId xmlns:a16="http://schemas.microsoft.com/office/drawing/2014/main" id="{9C1616DF-A779-5E96-AF68-CF1AC7718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250624"/>
                </p:ext>
              </p:extLst>
            </p:nvPr>
          </p:nvGraphicFramePr>
          <p:xfrm>
            <a:off x="7075309" y="6014999"/>
            <a:ext cx="292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91960" imgH="279360" progId="Equation.DSMT4">
                    <p:embed/>
                  </p:oleObj>
                </mc:Choice>
                <mc:Fallback>
                  <p:oleObj name="Equation" r:id="rId35" imgW="291960" imgH="279360" progId="Equation.DSMT4">
                    <p:embed/>
                    <p:pic>
                      <p:nvPicPr>
                        <p:cNvPr id="175" name="개체 174">
                          <a:extLst>
                            <a:ext uri="{FF2B5EF4-FFF2-40B4-BE49-F238E27FC236}">
                              <a16:creationId xmlns:a16="http://schemas.microsoft.com/office/drawing/2014/main" id="{9C1616DF-A779-5E96-AF68-CF1AC77183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75309" y="6014999"/>
                          <a:ext cx="2921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9D6C2BC4-DDE3-7050-152A-987CF8DA369A}"/>
              </a:ext>
            </a:extLst>
          </p:cNvPr>
          <p:cNvGrpSpPr/>
          <p:nvPr/>
        </p:nvGrpSpPr>
        <p:grpSpPr>
          <a:xfrm>
            <a:off x="238655" y="3187348"/>
            <a:ext cx="10567620" cy="3229557"/>
            <a:chOff x="-367472" y="2588634"/>
            <a:chExt cx="10567620" cy="322955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530FFE-08A0-ED8A-3C1F-3E95A8049EBD}"/>
                </a:ext>
              </a:extLst>
            </p:cNvPr>
            <p:cNvGrpSpPr/>
            <p:nvPr/>
          </p:nvGrpSpPr>
          <p:grpSpPr>
            <a:xfrm>
              <a:off x="-367472" y="2681284"/>
              <a:ext cx="10567620" cy="3136907"/>
              <a:chOff x="-361122" y="2865434"/>
              <a:chExt cx="10567620" cy="313690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954D5AF-8D45-502F-3E35-10FE39AE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08795" y="3095950"/>
                <a:ext cx="1228896" cy="581106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3A06B0F-BD62-AA14-45CD-956E99122FAA}"/>
                  </a:ext>
                </a:extLst>
              </p:cNvPr>
              <p:cNvSpPr/>
              <p:nvPr/>
            </p:nvSpPr>
            <p:spPr>
              <a:xfrm>
                <a:off x="-361122" y="2865434"/>
                <a:ext cx="173355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20677-CC45-9CC7-3DA7-68E983665473}"/>
                  </a:ext>
                </a:extLst>
              </p:cNvPr>
              <p:cNvSpPr txBox="1"/>
              <p:nvPr/>
            </p:nvSpPr>
            <p:spPr>
              <a:xfrm>
                <a:off x="-181740" y="3634753"/>
                <a:ext cx="13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</a:t>
                </a:r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56F8E37-A027-F87F-CC4C-212B3D81DCA1}"/>
                  </a:ext>
                </a:extLst>
              </p:cNvPr>
              <p:cNvSpPr/>
              <p:nvPr/>
            </p:nvSpPr>
            <p:spPr>
              <a:xfrm>
                <a:off x="3551771" y="2865434"/>
                <a:ext cx="1945149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 force</a:t>
                </a:r>
              </a:p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73B194D-13DA-2CAD-10DD-E0D27689DB3F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1372428" y="3428997"/>
                <a:ext cx="21793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A4EFFAF-34C2-E9CC-46A4-E1A8F1A9B781}"/>
                  </a:ext>
                </a:extLst>
              </p:cNvPr>
              <p:cNvSpPr/>
              <p:nvPr/>
            </p:nvSpPr>
            <p:spPr>
              <a:xfrm>
                <a:off x="7933198" y="2865435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Adaptive Extended Kalman Filter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19F99CD-245C-F8A2-7438-BDB52E4E4CE1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>
                <a:off x="5496920" y="3428997"/>
                <a:ext cx="243627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3DB56D2-17F5-F9CF-0422-C79DEB91FFAA}"/>
                  </a:ext>
                </a:extLst>
              </p:cNvPr>
              <p:cNvSpPr/>
              <p:nvPr/>
            </p:nvSpPr>
            <p:spPr>
              <a:xfrm>
                <a:off x="7933198" y="4875216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Sliding Mode Control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9342F1B-9AEC-E5CD-B0A8-99316F9DA1A1}"/>
                </a:ext>
              </a:extLst>
            </p:cNvPr>
            <p:cNvGrpSpPr/>
            <p:nvPr/>
          </p:nvGrpSpPr>
          <p:grpSpPr>
            <a:xfrm>
              <a:off x="1292950" y="2588634"/>
              <a:ext cx="7770548" cy="1219776"/>
              <a:chOff x="1292950" y="2588634"/>
              <a:chExt cx="7770548" cy="121977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5B2B62-824A-0A73-8F57-E2F82BC528D8}"/>
                  </a:ext>
                </a:extLst>
              </p:cNvPr>
              <p:cNvSpPr txBox="1"/>
              <p:nvPr/>
            </p:nvSpPr>
            <p:spPr>
              <a:xfrm>
                <a:off x="1292950" y="2588634"/>
                <a:ext cx="2529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data </a:t>
                </a:r>
              </a:p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gaussian noise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연결선: 꺾임 44">
                <a:extLst>
                  <a:ext uri="{FF2B5EF4-FFF2-40B4-BE49-F238E27FC236}">
                    <a16:creationId xmlns:a16="http://schemas.microsoft.com/office/drawing/2014/main" id="{3B7B1163-D827-FB4D-6133-3C399254417B}"/>
                  </a:ext>
                </a:extLst>
              </p:cNvPr>
              <p:cNvCxnSpPr>
                <a:stCxn id="5" idx="3"/>
                <a:endCxn id="10" idx="2"/>
              </p:cNvCxnSpPr>
              <p:nvPr/>
            </p:nvCxnSpPr>
            <p:spPr>
              <a:xfrm>
                <a:off x="1366078" y="3244847"/>
                <a:ext cx="7697420" cy="563563"/>
              </a:xfrm>
              <a:prstGeom prst="bentConnector4">
                <a:avLst>
                  <a:gd name="adj1" fmla="val 13579"/>
                  <a:gd name="adj2" fmla="val 1405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0" name="개체 49">
                <a:extLst>
                  <a:ext uri="{FF2B5EF4-FFF2-40B4-BE49-F238E27FC236}">
                    <a16:creationId xmlns:a16="http://schemas.microsoft.com/office/drawing/2014/main" id="{6887E39B-E9DB-711D-A29A-37F7CDC90D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485807"/>
                  </p:ext>
                </p:extLst>
              </p:nvPr>
            </p:nvGraphicFramePr>
            <p:xfrm>
              <a:off x="5539248" y="3283356"/>
              <a:ext cx="23495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2349360" imgH="419040" progId="Equation.DSMT4">
                      <p:embed/>
                    </p:oleObj>
                  </mc:Choice>
                  <mc:Fallback>
                    <p:oleObj name="Equation" r:id="rId3" imgW="2349360" imgH="419040" progId="Equation.DSMT4">
                      <p:embed/>
                      <p:pic>
                        <p:nvPicPr>
                          <p:cNvPr id="50" name="개체 49">
                            <a:extLst>
                              <a:ext uri="{FF2B5EF4-FFF2-40B4-BE49-F238E27FC236}">
                                <a16:creationId xmlns:a16="http://schemas.microsoft.com/office/drawing/2014/main" id="{6887E39B-E9DB-711D-A29A-37F7CDC90DC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539248" y="3283356"/>
                            <a:ext cx="2349500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4B60A48-C21C-81C2-A2BA-DF0F70542C2D}"/>
              </a:ext>
            </a:extLst>
          </p:cNvPr>
          <p:cNvCxnSpPr>
            <a:stCxn id="10" idx="3"/>
            <a:endCxn id="13" idx="3"/>
          </p:cNvCxnSpPr>
          <p:nvPr/>
        </p:nvCxnSpPr>
        <p:spPr>
          <a:xfrm>
            <a:off x="10806275" y="3843562"/>
            <a:ext cx="12700" cy="200978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B96344F3-816D-F91F-DC88-EED92667F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44064"/>
              </p:ext>
            </p:extLst>
          </p:nvPr>
        </p:nvGraphicFramePr>
        <p:xfrm>
          <a:off x="11094381" y="3100610"/>
          <a:ext cx="7493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1485720" progId="Equation.DSMT4">
                  <p:embed/>
                </p:oleObj>
              </mc:Choice>
              <mc:Fallback>
                <p:oleObj name="Equation" r:id="rId5" imgW="749160" imgH="148572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B96344F3-816D-F91F-DC88-EED92667F0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94381" y="3100610"/>
                        <a:ext cx="7493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5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13548</TotalTime>
  <Words>21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Equation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Hyun Seup Jo</cp:lastModifiedBy>
  <cp:revision>63</cp:revision>
  <dcterms:created xsi:type="dcterms:W3CDTF">2024-02-14T05:30:49Z</dcterms:created>
  <dcterms:modified xsi:type="dcterms:W3CDTF">2024-08-14T11:37:08Z</dcterms:modified>
</cp:coreProperties>
</file>