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99"/>
    <a:srgbClr val="FFFF99"/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384" autoAdjust="0"/>
  </p:normalViewPr>
  <p:slideViewPr>
    <p:cSldViewPr snapToGrid="0">
      <p:cViewPr varScale="1">
        <p:scale>
          <a:sx n="150" d="100"/>
          <a:sy n="150" d="100"/>
        </p:scale>
        <p:origin x="62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3976688" y="194536"/>
            <a:ext cx="5013325" cy="6244364"/>
            <a:chOff x="4917897" y="50035"/>
            <a:chExt cx="5013325" cy="624436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17897" y="50035"/>
              <a:ext cx="5013325" cy="5677298"/>
              <a:chOff x="4917897" y="50035"/>
              <a:chExt cx="5013325" cy="567729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17897" y="50035"/>
                <a:ext cx="3799488" cy="5677298"/>
                <a:chOff x="4917897" y="50035"/>
                <a:chExt cx="3799488" cy="567729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431131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2039870"/>
                    </p:ext>
                  </p:extLst>
                </p:nvPr>
              </p:nvGraphicFramePr>
              <p:xfrm>
                <a:off x="7375347" y="2133562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79360" imgH="380880" progId="Equation.DSMT4">
                        <p:embed/>
                      </p:oleObj>
                    </mc:Choice>
                    <mc:Fallback>
                      <p:oleObj name="Equation" r:id="rId3" imgW="279360" imgH="380880" progId="Equation.DSMT4">
                        <p:embed/>
                        <p:pic>
                          <p:nvPicPr>
                            <p:cNvPr id="48" name="개체 47">
                              <a:extLst>
                                <a:ext uri="{FF2B5EF4-FFF2-40B4-BE49-F238E27FC236}">
                                  <a16:creationId xmlns:a16="http://schemas.microsoft.com/office/drawing/2014/main" id="{54512D7A-81A5-5A46-C1A0-9EE4FA905E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2133562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5304375"/>
                    </p:ext>
                  </p:extLst>
                </p:nvPr>
              </p:nvGraphicFramePr>
              <p:xfrm>
                <a:off x="6133922" y="2852699"/>
                <a:ext cx="2921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91960" imgH="419040" progId="Equation.DSMT4">
                        <p:embed/>
                      </p:oleObj>
                    </mc:Choice>
                    <mc:Fallback>
                      <p:oleObj name="Equation" r:id="rId5" imgW="291960" imgH="419040" progId="Equation.DSMT4">
                        <p:embed/>
                        <p:pic>
                          <p:nvPicPr>
                            <p:cNvPr id="52" name="개체 51">
                              <a:extLst>
                                <a:ext uri="{FF2B5EF4-FFF2-40B4-BE49-F238E27FC236}">
                                  <a16:creationId xmlns:a16="http://schemas.microsoft.com/office/drawing/2014/main" id="{2BE5C226-FD6E-543F-7760-86D744FC9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3922" y="2852699"/>
                              <a:ext cx="2921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35840"/>
                    </p:ext>
                  </p:extLst>
                </p:nvPr>
              </p:nvGraphicFramePr>
              <p:xfrm>
                <a:off x="7556322" y="2620924"/>
                <a:ext cx="2032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03040" imgH="266400" progId="Equation.DSMT4">
                        <p:embed/>
                      </p:oleObj>
                    </mc:Choice>
                    <mc:Fallback>
                      <p:oleObj name="Equation" r:id="rId7" imgW="203040" imgH="266400" progId="Equation.DSMT4">
                        <p:embed/>
                        <p:pic>
                          <p:nvPicPr>
                            <p:cNvPr id="54" name="개체 53">
                              <a:extLst>
                                <a:ext uri="{FF2B5EF4-FFF2-40B4-BE49-F238E27FC236}">
                                  <a16:creationId xmlns:a16="http://schemas.microsoft.com/office/drawing/2014/main" id="{E7AA26AF-FAB4-1E4B-829B-288E1018DA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6322" y="2620924"/>
                              <a:ext cx="203200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2114707"/>
                    </p:ext>
                  </p:extLst>
                </p:nvPr>
              </p:nvGraphicFramePr>
              <p:xfrm>
                <a:off x="4917897" y="304762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571320" imgH="406080" progId="Equation.DSMT4">
                        <p:embed/>
                      </p:oleObj>
                    </mc:Choice>
                    <mc:Fallback>
                      <p:oleObj name="Equation" r:id="rId9" imgW="571320" imgH="406080" progId="Equation.DSMT4">
                        <p:embed/>
                        <p:pic>
                          <p:nvPicPr>
                            <p:cNvPr id="92" name="개체 91">
                              <a:extLst>
                                <a:ext uri="{FF2B5EF4-FFF2-40B4-BE49-F238E27FC236}">
                                  <a16:creationId xmlns:a16="http://schemas.microsoft.com/office/drawing/2014/main" id="{17393008-E829-055F-C601-A9068B2307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7897" y="304762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7971481"/>
                    </p:ext>
                  </p:extLst>
                </p:nvPr>
              </p:nvGraphicFramePr>
              <p:xfrm>
                <a:off x="5024259" y="144776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583920" imgH="419040" progId="Equation.DSMT4">
                        <p:embed/>
                      </p:oleObj>
                    </mc:Choice>
                    <mc:Fallback>
                      <p:oleObj name="Equation" r:id="rId11" imgW="583920" imgH="419040" progId="Equation.DSMT4">
                        <p:embed/>
                        <p:pic>
                          <p:nvPicPr>
                            <p:cNvPr id="93" name="개체 92">
                              <a:extLst>
                                <a:ext uri="{FF2B5EF4-FFF2-40B4-BE49-F238E27FC236}">
                                  <a16:creationId xmlns:a16="http://schemas.microsoft.com/office/drawing/2014/main" id="{B566228A-10B2-432F-1068-45DEC937A2C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4259" y="144776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92694" y="504506"/>
                  <a:ext cx="716375" cy="1056763"/>
                  <a:chOff x="5347512" y="490309"/>
                  <a:chExt cx="716375" cy="1056763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347512" y="547017"/>
                    <a:ext cx="716375" cy="1000055"/>
                    <a:chOff x="5399562" y="915342"/>
                    <a:chExt cx="1164597" cy="1513481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>
                      <a:off x="5399562" y="2109923"/>
                      <a:ext cx="686141" cy="3189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707569" y="915342"/>
                      <a:ext cx="856590" cy="129616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07459" y="490309"/>
                    <a:ext cx="4420" cy="86608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23672"/>
                  <a:ext cx="803259" cy="1022684"/>
                  <a:chOff x="7751526" y="285365"/>
                  <a:chExt cx="803259" cy="1022684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285365"/>
                    <a:ext cx="352" cy="8757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0047375"/>
                    </p:ext>
                  </p:extLst>
                </p:nvPr>
              </p:nvGraphicFramePr>
              <p:xfrm>
                <a:off x="7375347" y="307937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583920" imgH="406080" progId="Equation.DSMT4">
                        <p:embed/>
                      </p:oleObj>
                    </mc:Choice>
                    <mc:Fallback>
                      <p:oleObj name="Equation" r:id="rId13" imgW="583920" imgH="40608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307937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1970200"/>
                    </p:ext>
                  </p:extLst>
                </p:nvPr>
              </p:nvGraphicFramePr>
              <p:xfrm>
                <a:off x="7607122" y="1377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96880" imgH="419040" progId="Equation.DSMT4">
                        <p:embed/>
                      </p:oleObj>
                    </mc:Choice>
                    <mc:Fallback>
                      <p:oleObj name="Equation" r:id="rId15" imgW="596880" imgH="41904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7122" y="1377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0415082"/>
                    </p:ext>
                  </p:extLst>
                </p:nvPr>
              </p:nvGraphicFramePr>
              <p:xfrm>
                <a:off x="5684659" y="3906799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571320" imgH="406080" progId="Equation.DSMT4">
                        <p:embed/>
                      </p:oleObj>
                    </mc:Choice>
                    <mc:Fallback>
                      <p:oleObj name="Equation" r:id="rId17" imgW="571320" imgH="406080" progId="Equation.DSMT4">
                        <p:embed/>
                        <p:pic>
                          <p:nvPicPr>
                            <p:cNvPr id="126" name="개체 125">
                              <a:extLst>
                                <a:ext uri="{FF2B5EF4-FFF2-40B4-BE49-F238E27FC236}">
                                  <a16:creationId xmlns:a16="http://schemas.microsoft.com/office/drawing/2014/main" id="{BAFFC13D-110E-E6DB-157F-588038B5F28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84659" y="3906799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8299652"/>
                    </p:ext>
                  </p:extLst>
                </p:nvPr>
              </p:nvGraphicFramePr>
              <p:xfrm>
                <a:off x="4935359" y="506091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583920" imgH="419040" progId="Equation.DSMT4">
                        <p:embed/>
                      </p:oleObj>
                    </mc:Choice>
                    <mc:Fallback>
                      <p:oleObj name="Equation" r:id="rId19" imgW="583920" imgH="419040" progId="Equation.DSMT4">
                        <p:embed/>
                        <p:pic>
                          <p:nvPicPr>
                            <p:cNvPr id="127" name="개체 126">
                              <a:extLst>
                                <a:ext uri="{FF2B5EF4-FFF2-40B4-BE49-F238E27FC236}">
                                  <a16:creationId xmlns:a16="http://schemas.microsoft.com/office/drawing/2014/main" id="{E89DB5F5-1DFF-A391-2AAF-046B8CC1A0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5359" y="506091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4769624"/>
                    </p:ext>
                  </p:extLst>
                </p:nvPr>
              </p:nvGraphicFramePr>
              <p:xfrm>
                <a:off x="8115122" y="3903624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83920" imgH="406080" progId="Equation.DSMT4">
                        <p:embed/>
                      </p:oleObj>
                    </mc:Choice>
                    <mc:Fallback>
                      <p:oleObj name="Equation" r:id="rId21" imgW="583920" imgH="406080" progId="Equation.DSMT4">
                        <p:embed/>
                        <p:pic>
                          <p:nvPicPr>
                            <p:cNvPr id="132" name="개체 131">
                              <a:extLst>
                                <a:ext uri="{FF2B5EF4-FFF2-40B4-BE49-F238E27FC236}">
                                  <a16:creationId xmlns:a16="http://schemas.microsoft.com/office/drawing/2014/main" id="{AFB73DA1-3543-B49E-16BF-07EA300244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122" y="3903624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5236593"/>
                    </p:ext>
                  </p:extLst>
                </p:nvPr>
              </p:nvGraphicFramePr>
              <p:xfrm>
                <a:off x="7545209" y="5060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96880" imgH="419040" progId="Equation.DSMT4">
                        <p:embed/>
                      </p:oleObj>
                    </mc:Choice>
                    <mc:Fallback>
                      <p:oleObj name="Equation" r:id="rId23" imgW="596880" imgH="419040" progId="Equation.DSMT4">
                        <p:embed/>
                        <p:pic>
                          <p:nvPicPr>
                            <p:cNvPr id="133" name="개체 132">
                              <a:extLst>
                                <a:ext uri="{FF2B5EF4-FFF2-40B4-BE49-F238E27FC236}">
                                  <a16:creationId xmlns:a16="http://schemas.microsoft.com/office/drawing/2014/main" id="{04E3018C-F9DC-BEFF-F0FE-5F8DD2CB4F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45209" y="5060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760645" y="602314"/>
                  <a:ext cx="483730" cy="594946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312109"/>
                    </p:ext>
                  </p:extLst>
                </p:nvPr>
              </p:nvGraphicFramePr>
              <p:xfrm>
                <a:off x="8040382" y="50035"/>
                <a:ext cx="4191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419040" imgH="380880" progId="Equation.DSMT4">
                        <p:embed/>
                      </p:oleObj>
                    </mc:Choice>
                    <mc:Fallback>
                      <p:oleObj name="Equation" r:id="rId25" imgW="419040" imgH="380880" progId="Equation.DSMT4">
                        <p:embed/>
                        <p:pic>
                          <p:nvPicPr>
                            <p:cNvPr id="137" name="개체 136">
                              <a:extLst>
                                <a:ext uri="{FF2B5EF4-FFF2-40B4-BE49-F238E27FC236}">
                                  <a16:creationId xmlns:a16="http://schemas.microsoft.com/office/drawing/2014/main" id="{F1FCE0E0-2B1C-9CA9-BFC5-8FE514C6D34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0382" y="50035"/>
                              <a:ext cx="4191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8977219"/>
                    </p:ext>
                  </p:extLst>
                </p:nvPr>
              </p:nvGraphicFramePr>
              <p:xfrm>
                <a:off x="5594483" y="122302"/>
                <a:ext cx="406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06080" imgH="380880" progId="Equation.DSMT4">
                        <p:embed/>
                      </p:oleObj>
                    </mc:Choice>
                    <mc:Fallback>
                      <p:oleObj name="Equation" r:id="rId27" imgW="406080" imgH="380880" progId="Equation.DSMT4">
                        <p:embed/>
                        <p:pic>
                          <p:nvPicPr>
                            <p:cNvPr id="138" name="개체 137">
                              <a:extLst>
                                <a:ext uri="{FF2B5EF4-FFF2-40B4-BE49-F238E27FC236}">
                                  <a16:creationId xmlns:a16="http://schemas.microsoft.com/office/drawing/2014/main" id="{11C438E0-7948-2D1A-53C0-4EB80268EBF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4483" y="122302"/>
                              <a:ext cx="406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617336"/>
                  </p:ext>
                </p:extLst>
              </p:nvPr>
            </p:nvGraphicFramePr>
            <p:xfrm>
              <a:off x="9194622" y="1982749"/>
              <a:ext cx="241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41200" imgH="419040" progId="Equation.DSMT4">
                      <p:embed/>
                    </p:oleObj>
                  </mc:Choice>
                  <mc:Fallback>
                    <p:oleObj name="Equation" r:id="rId29" imgW="241200" imgH="419040" progId="Equation.DSMT4">
                      <p:embed/>
                      <p:pic>
                        <p:nvPicPr>
                          <p:cNvPr id="163" name="개체 162">
                            <a:extLst>
                              <a:ext uri="{FF2B5EF4-FFF2-40B4-BE49-F238E27FC236}">
                                <a16:creationId xmlns:a16="http://schemas.microsoft.com/office/drawing/2014/main" id="{EAD031AC-4E03-15BE-BEA7-24E99BF46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194622" y="1982749"/>
                            <a:ext cx="2413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940364"/>
                  </p:ext>
                </p:extLst>
              </p:nvPr>
            </p:nvGraphicFramePr>
            <p:xfrm>
              <a:off x="9226372" y="3890924"/>
              <a:ext cx="177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77480" imgH="330120" progId="Equation.DSMT4">
                      <p:embed/>
                    </p:oleObj>
                  </mc:Choice>
                  <mc:Fallback>
                    <p:oleObj name="Equation" r:id="rId31" imgW="177480" imgH="330120" progId="Equation.DSMT4">
                      <p:embed/>
                      <p:pic>
                        <p:nvPicPr>
                          <p:cNvPr id="164" name="개체 163">
                            <a:extLst>
                              <a:ext uri="{FF2B5EF4-FFF2-40B4-BE49-F238E27FC236}">
                                <a16:creationId xmlns:a16="http://schemas.microsoft.com/office/drawing/2014/main" id="{73900FAE-190D-8E93-2FE2-02E42C3681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26372" y="3890924"/>
                            <a:ext cx="177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166968"/>
                  </p:ext>
                </p:extLst>
              </p:nvPr>
            </p:nvGraphicFramePr>
            <p:xfrm>
              <a:off x="9702622" y="2927312"/>
              <a:ext cx="228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28600" imgH="266400" progId="Equation.DSMT4">
                      <p:embed/>
                    </p:oleObj>
                  </mc:Choice>
                  <mc:Fallback>
                    <p:oleObj name="Equation" r:id="rId33" imgW="228600" imgH="266400" progId="Equation.DSMT4">
                      <p:embed/>
                      <p:pic>
                        <p:nvPicPr>
                          <p:cNvPr id="165" name="개체 164">
                            <a:extLst>
                              <a:ext uri="{FF2B5EF4-FFF2-40B4-BE49-F238E27FC236}">
                                <a16:creationId xmlns:a16="http://schemas.microsoft.com/office/drawing/2014/main" id="{34FCC715-DEEE-1AB6-0B17-4F0E713CC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02622" y="2927312"/>
                            <a:ext cx="228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250624"/>
                </p:ext>
              </p:extLst>
            </p:nvPr>
          </p:nvGraphicFramePr>
          <p:xfrm>
            <a:off x="7075309" y="6014999"/>
            <a:ext cx="292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91960" imgH="279360" progId="Equation.DSMT4">
                    <p:embed/>
                  </p:oleObj>
                </mc:Choice>
                <mc:Fallback>
                  <p:oleObj name="Equation" r:id="rId35" imgW="291960" imgH="279360" progId="Equation.DSMT4">
                    <p:embed/>
                    <p:pic>
                      <p:nvPicPr>
                        <p:cNvPr id="175" name="개체 174">
                          <a:extLst>
                            <a:ext uri="{FF2B5EF4-FFF2-40B4-BE49-F238E27FC236}">
                              <a16:creationId xmlns:a16="http://schemas.microsoft.com/office/drawing/2014/main" id="{9C1616DF-A779-5E96-AF68-CF1AC7718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75309" y="6014999"/>
                          <a:ext cx="292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4DADEB-F701-E087-CD39-1031EA9A4FF0}"/>
              </a:ext>
            </a:extLst>
          </p:cNvPr>
          <p:cNvGrpSpPr/>
          <p:nvPr/>
        </p:nvGrpSpPr>
        <p:grpSpPr>
          <a:xfrm>
            <a:off x="114300" y="1395006"/>
            <a:ext cx="12190575" cy="5229315"/>
            <a:chOff x="152400" y="1350556"/>
            <a:chExt cx="12190575" cy="522931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5391FF-C088-8868-3DE0-C6A07515A34F}"/>
                </a:ext>
              </a:extLst>
            </p:cNvPr>
            <p:cNvGrpSpPr/>
            <p:nvPr/>
          </p:nvGrpSpPr>
          <p:grpSpPr>
            <a:xfrm>
              <a:off x="152400" y="1350556"/>
              <a:ext cx="12190575" cy="5229315"/>
              <a:chOff x="152400" y="1369606"/>
              <a:chExt cx="12190575" cy="5229315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D6C2BC4-DDE3-7050-152A-987CF8DA369A}"/>
                  </a:ext>
                </a:extLst>
              </p:cNvPr>
              <p:cNvGrpSpPr/>
              <p:nvPr/>
            </p:nvGrpSpPr>
            <p:grpSpPr>
              <a:xfrm>
                <a:off x="227028" y="2972148"/>
                <a:ext cx="10661797" cy="2081695"/>
                <a:chOff x="-461649" y="2419154"/>
                <a:chExt cx="10661797" cy="2081695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1530FFE-08A0-ED8A-3C1F-3E95A8049EBD}"/>
                    </a:ext>
                  </a:extLst>
                </p:cNvPr>
                <p:cNvGrpSpPr/>
                <p:nvPr/>
              </p:nvGrpSpPr>
              <p:grpSpPr>
                <a:xfrm>
                  <a:off x="-461649" y="2484368"/>
                  <a:ext cx="10661797" cy="2016481"/>
                  <a:chOff x="-455299" y="2668518"/>
                  <a:chExt cx="10661797" cy="2016481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D3A06B0F-BD62-AA14-45CD-956E99122FAA}"/>
                      </a:ext>
                    </a:extLst>
                  </p:cNvPr>
                  <p:cNvSpPr/>
                  <p:nvPr/>
                </p:nvSpPr>
                <p:spPr>
                  <a:xfrm>
                    <a:off x="-455299" y="2668518"/>
                    <a:ext cx="1733550" cy="157375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8920677-CC45-9CC7-3DA7-68E983665473}"/>
                      </a:ext>
                    </a:extLst>
                  </p:cNvPr>
                  <p:cNvSpPr txBox="1"/>
                  <p:nvPr/>
                </p:nvSpPr>
                <p:spPr>
                  <a:xfrm>
                    <a:off x="-363141" y="4223334"/>
                    <a:ext cx="15492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Simulation</a:t>
                    </a:r>
                    <a:endParaRPr lang="ko-KR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156F8E37-A027-F87F-CC4C-212B3D81DCA1}"/>
                      </a:ext>
                    </a:extLst>
                  </p:cNvPr>
                  <p:cNvSpPr/>
                  <p:nvPr/>
                </p:nvSpPr>
                <p:spPr>
                  <a:xfrm>
                    <a:off x="3253813" y="2865434"/>
                    <a:ext cx="2273300" cy="112712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Vertical force</a:t>
                    </a:r>
                  </a:p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calculation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사각형: 둥근 모서리 9">
                    <a:extLst>
                      <a:ext uri="{FF2B5EF4-FFF2-40B4-BE49-F238E27FC236}">
                        <a16:creationId xmlns:a16="http://schemas.microsoft.com/office/drawing/2014/main" id="{8A4EFFAF-34C2-E9CC-46A4-E1A8F1A9B781}"/>
                      </a:ext>
                    </a:extLst>
                  </p:cNvPr>
                  <p:cNvSpPr/>
                  <p:nvPr/>
                </p:nvSpPr>
                <p:spPr>
                  <a:xfrm>
                    <a:off x="7394873" y="2803272"/>
                    <a:ext cx="2811625" cy="129128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Adaptive Extended Kalman Filter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819F99CD-245C-F8A2-7438-BDB52E4E4CE1}"/>
                      </a:ext>
                    </a:extLst>
                  </p:cNvPr>
                  <p:cNvCxnSpPr>
                    <a:cxnSpLocks/>
                    <a:stCxn id="7" idx="3"/>
                    <a:endCxn id="10" idx="1"/>
                  </p:cNvCxnSpPr>
                  <p:nvPr/>
                </p:nvCxnSpPr>
                <p:spPr>
                  <a:xfrm>
                    <a:off x="5527113" y="3428997"/>
                    <a:ext cx="1867760" cy="199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5B2B62-824A-0A73-8F57-E2F82BC528D8}"/>
                    </a:ext>
                  </a:extLst>
                </p:cNvPr>
                <p:cNvSpPr txBox="1"/>
                <p:nvPr/>
              </p:nvSpPr>
              <p:spPr>
                <a:xfrm>
                  <a:off x="1338798" y="2419154"/>
                  <a:ext cx="12029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 </a:t>
                  </a:r>
                </a:p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E4B60A48-C21C-81C2-A2BA-DF0F70542C2D}"/>
                  </a:ext>
                </a:extLst>
              </p:cNvPr>
              <p:cNvCxnSpPr>
                <a:cxnSpLocks/>
                <a:stCxn id="10" idx="3"/>
                <a:endCxn id="2" idx="3"/>
              </p:cNvCxnSpPr>
              <p:nvPr/>
            </p:nvCxnSpPr>
            <p:spPr>
              <a:xfrm flipH="1">
                <a:off x="10850725" y="3817757"/>
                <a:ext cx="38100" cy="1989866"/>
              </a:xfrm>
              <a:prstGeom prst="bentConnector3">
                <a:avLst>
                  <a:gd name="adj1" fmla="val -6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개체 71">
                <a:extLst>
                  <a:ext uri="{FF2B5EF4-FFF2-40B4-BE49-F238E27FC236}">
                    <a16:creationId xmlns:a16="http://schemas.microsoft.com/office/drawing/2014/main" id="{B96344F3-816D-F91F-DC88-EED92667F0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174902"/>
                  </p:ext>
                </p:extLst>
              </p:nvPr>
            </p:nvGraphicFramePr>
            <p:xfrm>
              <a:off x="11160043" y="3809141"/>
              <a:ext cx="9652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65160" imgH="1981080" progId="Equation.DSMT4">
                      <p:embed/>
                    </p:oleObj>
                  </mc:Choice>
                  <mc:Fallback>
                    <p:oleObj name="Equation" r:id="rId2" imgW="965160" imgH="1981080" progId="Equation.DSMT4">
                      <p:embed/>
                      <p:pic>
                        <p:nvPicPr>
                          <p:cNvPr id="72" name="개체 71">
                            <a:extLst>
                              <a:ext uri="{FF2B5EF4-FFF2-40B4-BE49-F238E27FC236}">
                                <a16:creationId xmlns:a16="http://schemas.microsoft.com/office/drawing/2014/main" id="{B96344F3-816D-F91F-DC88-EED92667F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1160043" y="3809141"/>
                            <a:ext cx="965200" cy="1981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C4E13C0-1700-AEF2-6A52-4073EF54B423}"/>
                  </a:ext>
                </a:extLst>
              </p:cNvPr>
              <p:cNvSpPr/>
              <p:nvPr/>
            </p:nvSpPr>
            <p:spPr>
              <a:xfrm>
                <a:off x="8077200" y="5244060"/>
                <a:ext cx="2773525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calculation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3915A5-3134-18E1-B543-08CFCE33B964}"/>
                  </a:ext>
                </a:extLst>
              </p:cNvPr>
              <p:cNvSpPr/>
              <p:nvPr/>
            </p:nvSpPr>
            <p:spPr>
              <a:xfrm>
                <a:off x="3904263" y="5244059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C95694F-00D3-69FB-8365-EEF04C85171D}"/>
                  </a:ext>
                </a:extLst>
              </p:cNvPr>
              <p:cNvCxnSpPr>
                <a:cxnSpLocks/>
                <a:stCxn id="2" idx="1"/>
                <a:endCxn id="8" idx="3"/>
              </p:cNvCxnSpPr>
              <p:nvPr/>
            </p:nvCxnSpPr>
            <p:spPr>
              <a:xfrm flipH="1" flipV="1">
                <a:off x="6177563" y="5807622"/>
                <a:ext cx="18996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9D24ABD-267E-E029-A88D-05BF0F8AA281}"/>
                  </a:ext>
                </a:extLst>
              </p:cNvPr>
              <p:cNvSpPr/>
              <p:nvPr/>
            </p:nvSpPr>
            <p:spPr>
              <a:xfrm>
                <a:off x="6647126" y="1369606"/>
                <a:ext cx="2685740" cy="1127125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Cornering stiffness optimization</a:t>
                </a:r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334EB9F2-DF33-4A5B-79E3-C5AAE0DD1C00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 flipV="1">
                <a:off x="6209440" y="1933169"/>
                <a:ext cx="437686" cy="18646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83736AE5-4F35-72DA-0EBB-F6F07EF23898}"/>
                  </a:ext>
                </a:extLst>
              </p:cNvPr>
              <p:cNvCxnSpPr>
                <a:cxnSpLocks/>
                <a:stCxn id="15" idx="3"/>
                <a:endCxn id="10" idx="0"/>
              </p:cNvCxnSpPr>
              <p:nvPr/>
            </p:nvCxnSpPr>
            <p:spPr>
              <a:xfrm>
                <a:off x="9332866" y="1933169"/>
                <a:ext cx="150147" cy="123894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665D0E-8112-4AEB-B5FC-54C99FB7D68D}"/>
                  </a:ext>
                </a:extLst>
              </p:cNvPr>
              <p:cNvSpPr/>
              <p:nvPr/>
            </p:nvSpPr>
            <p:spPr>
              <a:xfrm>
                <a:off x="152400" y="2654301"/>
                <a:ext cx="12190575" cy="3944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33897F3-0A60-8EEB-C6C7-BCC269626361}"/>
                  </a:ext>
                </a:extLst>
              </p:cNvPr>
              <p:cNvGrpSpPr/>
              <p:nvPr/>
            </p:nvGrpSpPr>
            <p:grpSpPr>
              <a:xfrm>
                <a:off x="255155" y="5271987"/>
                <a:ext cx="1733550" cy="889946"/>
                <a:chOff x="548186" y="5897111"/>
                <a:chExt cx="1882140" cy="9144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9A78C5FB-CAF0-C6E4-E312-4589E022C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06" y="5907213"/>
                  <a:ext cx="1529085" cy="87144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D05A99-8ABB-ED76-3087-F991B8ECABAA}"/>
                    </a:ext>
                  </a:extLst>
                </p:cNvPr>
                <p:cNvSpPr/>
                <p:nvPr/>
              </p:nvSpPr>
              <p:spPr>
                <a:xfrm>
                  <a:off x="548186" y="5897111"/>
                  <a:ext cx="18821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697F87-6183-1422-093A-5947C78CA733}"/>
                  </a:ext>
                </a:extLst>
              </p:cNvPr>
              <p:cNvSpPr txBox="1"/>
              <p:nvPr/>
            </p:nvSpPr>
            <p:spPr>
              <a:xfrm>
                <a:off x="152400" y="6117190"/>
                <a:ext cx="212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noise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436762D-9D9C-820D-D607-5BE549AA0ED8}"/>
                  </a:ext>
                </a:extLst>
              </p:cNvPr>
              <p:cNvSpPr/>
              <p:nvPr/>
            </p:nvSpPr>
            <p:spPr>
              <a:xfrm>
                <a:off x="3293338" y="3639384"/>
                <a:ext cx="320040" cy="31691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2FBFE85-6404-8788-13A0-F343E30222CD}"/>
                  </a:ext>
                </a:extLst>
              </p:cNvPr>
              <p:cNvCxnSpPr>
                <a:cxnSpLocks/>
                <a:stCxn id="5" idx="3"/>
                <a:endCxn id="43" idx="2"/>
              </p:cNvCxnSpPr>
              <p:nvPr/>
            </p:nvCxnSpPr>
            <p:spPr>
              <a:xfrm flipV="1">
                <a:off x="1960578" y="3797840"/>
                <a:ext cx="1332760" cy="26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31973FBC-742B-399D-0FFB-07DD7C1A41DA}"/>
                  </a:ext>
                </a:extLst>
              </p:cNvPr>
              <p:cNvCxnSpPr>
                <a:cxnSpLocks/>
                <a:stCxn id="40" idx="3"/>
                <a:endCxn id="43" idx="4"/>
              </p:cNvCxnSpPr>
              <p:nvPr/>
            </p:nvCxnSpPr>
            <p:spPr>
              <a:xfrm flipV="1">
                <a:off x="1988705" y="3956295"/>
                <a:ext cx="1464653" cy="17606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개체 48">
                <a:extLst>
                  <a:ext uri="{FF2B5EF4-FFF2-40B4-BE49-F238E27FC236}">
                    <a16:creationId xmlns:a16="http://schemas.microsoft.com/office/drawing/2014/main" id="{B8039ED9-5BEB-8F4E-AF76-11E1E849F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7693722"/>
                  </p:ext>
                </p:extLst>
              </p:nvPr>
            </p:nvGraphicFramePr>
            <p:xfrm>
              <a:off x="8425463" y="5591721"/>
              <a:ext cx="4953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95000" imgH="469800" progId="Equation.DSMT4">
                      <p:embed/>
                    </p:oleObj>
                  </mc:Choice>
                  <mc:Fallback>
                    <p:oleObj name="Equation" r:id="rId5" imgW="495000" imgH="469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25463" y="5591721"/>
                            <a:ext cx="495300" cy="469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BA12BD3-33CC-2978-33F0-63D91EE0C5E0}"/>
                  </a:ext>
                </a:extLst>
              </p:cNvPr>
              <p:cNvCxnSpPr>
                <a:cxnSpLocks/>
                <a:stCxn id="43" idx="6"/>
                <a:endCxn id="7" idx="1"/>
              </p:cNvCxnSpPr>
              <p:nvPr/>
            </p:nvCxnSpPr>
            <p:spPr>
              <a:xfrm>
                <a:off x="3613378" y="3797840"/>
                <a:ext cx="3227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개체 60">
                <a:extLst>
                  <a:ext uri="{FF2B5EF4-FFF2-40B4-BE49-F238E27FC236}">
                    <a16:creationId xmlns:a16="http://schemas.microsoft.com/office/drawing/2014/main" id="{53A83F78-45F2-F18C-1944-EE18F1E09D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939457"/>
                  </p:ext>
                </p:extLst>
              </p:nvPr>
            </p:nvGraphicFramePr>
            <p:xfrm>
              <a:off x="9434675" y="1429138"/>
              <a:ext cx="29083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908080" imgH="444240" progId="Equation.DSMT4">
                      <p:embed/>
                    </p:oleObj>
                  </mc:Choice>
                  <mc:Fallback>
                    <p:oleObj name="Equation" r:id="rId7" imgW="2908080" imgH="444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34675" y="1429138"/>
                            <a:ext cx="290830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E76281-6EEF-8F4E-AB42-F20FAA68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485" y="3076269"/>
              <a:ext cx="1419423" cy="1467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EA4978-5585-0829-C935-A6176DD2B4F4}"/>
              </a:ext>
            </a:extLst>
          </p:cNvPr>
          <p:cNvGrpSpPr/>
          <p:nvPr/>
        </p:nvGrpSpPr>
        <p:grpSpPr>
          <a:xfrm>
            <a:off x="1946822" y="273050"/>
            <a:ext cx="8560969" cy="6311900"/>
            <a:chOff x="1946822" y="273050"/>
            <a:chExt cx="8560969" cy="63119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73E2DFF-E1D6-6320-861E-D88CDD317D60}"/>
                </a:ext>
              </a:extLst>
            </p:cNvPr>
            <p:cNvGrpSpPr/>
            <p:nvPr/>
          </p:nvGrpSpPr>
          <p:grpSpPr>
            <a:xfrm>
              <a:off x="1946822" y="273050"/>
              <a:ext cx="8560969" cy="6311900"/>
              <a:chOff x="1946822" y="273050"/>
              <a:chExt cx="8560969" cy="63119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90353CB-D06D-B15E-415A-79A53BBAC116}"/>
                  </a:ext>
                </a:extLst>
              </p:cNvPr>
              <p:cNvGrpSpPr/>
              <p:nvPr/>
            </p:nvGrpSpPr>
            <p:grpSpPr>
              <a:xfrm>
                <a:off x="1946822" y="273050"/>
                <a:ext cx="8560969" cy="6311900"/>
                <a:chOff x="1946822" y="273050"/>
                <a:chExt cx="8560969" cy="631190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CCF6A23-2A2B-1F75-0B5D-6DA2D03CC1A5}"/>
                    </a:ext>
                  </a:extLst>
                </p:cNvPr>
                <p:cNvGrpSpPr/>
                <p:nvPr/>
              </p:nvGrpSpPr>
              <p:grpSpPr>
                <a:xfrm>
                  <a:off x="1946822" y="273050"/>
                  <a:ext cx="8560969" cy="6311900"/>
                  <a:chOff x="1946822" y="273050"/>
                  <a:chExt cx="8560969" cy="6311900"/>
                </a:xfrm>
              </p:grpSpPr>
              <p:pic>
                <p:nvPicPr>
                  <p:cNvPr id="6" name="그림 5" descr="지도, 텍스트이(가) 표시된 사진&#10;&#10;중간 신뢰도로 자동 생성된 설명">
                    <a:extLst>
                      <a:ext uri="{FF2B5EF4-FFF2-40B4-BE49-F238E27FC236}">
                        <a16:creationId xmlns:a16="http://schemas.microsoft.com/office/drawing/2014/main" id="{C2D0F960-E36B-B3A7-57A0-94F44638C5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46822" y="273050"/>
                    <a:ext cx="8560969" cy="6311900"/>
                  </a:xfrm>
                  <a:prstGeom prst="rect">
                    <a:avLst/>
                  </a:prstGeom>
                </p:spPr>
              </p:pic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ABB6229A-9ED8-01B3-145E-8029513F185B}"/>
                      </a:ext>
                    </a:extLst>
                  </p:cNvPr>
                  <p:cNvSpPr/>
                  <p:nvPr/>
                </p:nvSpPr>
                <p:spPr>
                  <a:xfrm>
                    <a:off x="5067300" y="6343650"/>
                    <a:ext cx="101600" cy="9525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8B59DAA6-7ED3-B122-D5A5-785D7D39FE94}"/>
                      </a:ext>
                    </a:extLst>
                  </p:cNvPr>
                  <p:cNvSpPr/>
                  <p:nvPr/>
                </p:nvSpPr>
                <p:spPr>
                  <a:xfrm>
                    <a:off x="6394450" y="1066800"/>
                    <a:ext cx="101600" cy="952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281F640-1BE8-D60A-26C0-BB692F9712F2}"/>
                    </a:ext>
                  </a:extLst>
                </p:cNvPr>
                <p:cNvSpPr/>
                <p:nvPr/>
              </p:nvSpPr>
              <p:spPr>
                <a:xfrm>
                  <a:off x="1946822" y="273050"/>
                  <a:ext cx="999578" cy="51949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52B46C-BED9-77C5-B3CD-9EC47FC3BBB6}"/>
                  </a:ext>
                </a:extLst>
              </p:cNvPr>
              <p:cNvSpPr/>
              <p:nvPr/>
            </p:nvSpPr>
            <p:spPr>
              <a:xfrm>
                <a:off x="2057400" y="381000"/>
                <a:ext cx="101600" cy="952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9776F31-6A3C-7BFF-FFD0-346EE52CE50A}"/>
                  </a:ext>
                </a:extLst>
              </p:cNvPr>
              <p:cNvSpPr/>
              <p:nvPr/>
            </p:nvSpPr>
            <p:spPr>
              <a:xfrm>
                <a:off x="2057400" y="606425"/>
                <a:ext cx="101600" cy="952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C26FCF-993D-2B0E-3D31-08A2899CF79C}"/>
                </a:ext>
              </a:extLst>
            </p:cNvPr>
            <p:cNvSpPr txBox="1"/>
            <p:nvPr/>
          </p:nvSpPr>
          <p:spPr>
            <a:xfrm>
              <a:off x="2254250" y="290125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496D2F-4A2B-C66F-754B-009D26B4723D}"/>
                </a:ext>
              </a:extLst>
            </p:cNvPr>
            <p:cNvSpPr txBox="1"/>
            <p:nvPr/>
          </p:nvSpPr>
          <p:spPr>
            <a:xfrm>
              <a:off x="2257425" y="515550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10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14599</TotalTime>
  <Words>23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Equation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Hyun Seup Jo</cp:lastModifiedBy>
  <cp:revision>91</cp:revision>
  <dcterms:created xsi:type="dcterms:W3CDTF">2024-02-14T05:30:49Z</dcterms:created>
  <dcterms:modified xsi:type="dcterms:W3CDTF">2024-09-02T05:40:42Z</dcterms:modified>
</cp:coreProperties>
</file>