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3D7C-6CAB-4755-95F4-56FF0C290CC9}" v="157" dt="2017-12-06T00:12:53.756"/>
    <p1510:client id="{C836F079-602A-4486-8364-6AA898E7BF83}" v="32" dt="2017-12-06T00:30:30.293"/>
    <p1510:client id="{2DB0ED03-FD42-4E4E-B7FD-8B2F61C9D8B3}" v="229" dt="2017-12-06T01:25:37.448"/>
    <p1510:client id="{48874BC2-92F0-4CE6-A0B1-0C1C50946F7E}" v="41" dt="2017-12-06T01:12:2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>
        <p:scale>
          <a:sx n="1" d="2"/>
          <a:sy n="1" d="2"/>
        </p:scale>
        <p:origin x="2288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, Shruti S [COM S]" userId="1003BFFD97EBC25E@LIVE.COM" providerId="AD" clId="Web-{F3823D7C-6CAB-4755-95F4-56FF0C290CC9}"/>
    <pc:docChg chg="modSld">
      <pc:chgData name="Sahu, Shruti S [COM S]" userId="1003BFFD97EBC25E@LIVE.COM" providerId="AD" clId="Web-{F3823D7C-6CAB-4755-95F4-56FF0C290CC9}" dt="2017-12-06T00:12:53.756" v="333"/>
      <pc:docMkLst>
        <pc:docMk/>
      </pc:docMkLst>
      <pc:sldChg chg="modSp">
        <pc:chgData name="Sahu, Shruti S [COM S]" userId="1003BFFD97EBC25E@LIVE.COM" providerId="AD" clId="Web-{F3823D7C-6CAB-4755-95F4-56FF0C290CC9}" dt="2017-12-06T00:12:53.756" v="332"/>
        <pc:sldMkLst>
          <pc:docMk/>
          <pc:sldMk cId="307187357" sldId="267"/>
        </pc:sldMkLst>
        <pc:spChg chg="mod">
          <ac:chgData name="Sahu, Shruti S [COM S]" userId="1003BFFD97EBC25E@LIVE.COM" providerId="AD" clId="Web-{F3823D7C-6CAB-4755-95F4-56FF0C290CC9}" dt="2017-12-06T00:12:53.756" v="332"/>
          <ac:spMkLst>
            <pc:docMk/>
            <pc:sldMk cId="307187357" sldId="267"/>
            <ac:spMk id="3" creationId="{00000000-0000-0000-0000-000000000000}"/>
          </ac:spMkLst>
        </pc:spChg>
      </pc:sldChg>
    </pc:docChg>
  </pc:docChgLst>
  <pc:docChgLst>
    <pc:chgData clId="Web-{E5481DD8-27F7-4691-B904-077FE154FD23}"/>
    <pc:docChg chg="modSld">
      <pc:chgData name="" userId="" providerId="" clId="Web-{E5481DD8-27F7-4691-B904-077FE154FD23}" dt="2017-12-06T01:00:24.956" v="2"/>
      <pc:docMkLst>
        <pc:docMk/>
      </pc:docMkLst>
      <pc:sldChg chg="mod modShow">
        <pc:chgData name="" userId="" providerId="" clId="Web-{E5481DD8-27F7-4691-B904-077FE154FD23}" dt="2017-12-06T01:00:14.190" v="0"/>
        <pc:sldMkLst>
          <pc:docMk/>
          <pc:sldMk cId="889688008" sldId="263"/>
        </pc:sldMkLst>
      </pc:sldChg>
      <pc:sldChg chg="delSp">
        <pc:chgData name="" userId="" providerId="" clId="Web-{E5481DD8-27F7-4691-B904-077FE154FD23}" dt="2017-12-06T01:00:24.956" v="2"/>
        <pc:sldMkLst>
          <pc:docMk/>
          <pc:sldMk cId="1479575244" sldId="265"/>
        </pc:sldMkLst>
        <pc:spChg chg="del">
          <ac:chgData name="" userId="" providerId="" clId="Web-{E5481DD8-27F7-4691-B904-077FE154FD23}" dt="2017-12-06T01:00:24.956" v="2"/>
          <ac:spMkLst>
            <pc:docMk/>
            <pc:sldMk cId="1479575244" sldId="265"/>
            <ac:spMk id="4" creationId="{00000000-0000-0000-0000-000000000000}"/>
          </ac:spMkLst>
        </pc:spChg>
        <pc:picChg chg="del">
          <ac:chgData name="" userId="" providerId="" clId="Web-{E5481DD8-27F7-4691-B904-077FE154FD23}" dt="2017-12-06T01:00:22.112" v="1"/>
          <ac:picMkLst>
            <pc:docMk/>
            <pc:sldMk cId="1479575244" sldId="265"/>
            <ac:picMk id="2050" creationId="{00000000-0000-0000-0000-000000000000}"/>
          </ac:picMkLst>
        </pc:picChg>
      </pc:sldChg>
    </pc:docChg>
  </pc:docChgLst>
  <pc:docChgLst>
    <pc:chgData clId="Web-{48874BC2-92F0-4CE6-A0B1-0C1C50946F7E}"/>
    <pc:docChg chg="addSld delSld modSld modSection">
      <pc:chgData name="" userId="" providerId="" clId="Web-{48874BC2-92F0-4CE6-A0B1-0C1C50946F7E}" dt="2017-12-06T02:40:49.368" v="190"/>
      <pc:docMkLst>
        <pc:docMk/>
      </pc:docMkLst>
      <pc:sldChg chg="addSp delSp modSp">
        <pc:chgData name="" userId="" providerId="" clId="Web-{48874BC2-92F0-4CE6-A0B1-0C1C50946F7E}" dt="2017-12-06T01:02:01.508" v="1"/>
        <pc:sldMkLst>
          <pc:docMk/>
          <pc:sldMk cId="838598579" sldId="256"/>
        </pc:sldMkLst>
        <pc:picChg chg="add del mod">
          <ac:chgData name="" userId="" providerId="" clId="Web-{48874BC2-92F0-4CE6-A0B1-0C1C50946F7E}" dt="2017-12-06T01:02:01.508" v="1"/>
          <ac:picMkLst>
            <pc:docMk/>
            <pc:sldMk cId="838598579" sldId="256"/>
            <ac:picMk id="5" creationId="{8CC129E6-620A-425E-A3E9-609B2D866BF4}"/>
          </ac:picMkLst>
        </pc:picChg>
      </pc:sldChg>
      <pc:sldChg chg="modSp">
        <pc:chgData name="" userId="" providerId="" clId="Web-{48874BC2-92F0-4CE6-A0B1-0C1C50946F7E}" dt="2017-12-06T02:38:37.141" v="158"/>
        <pc:sldMkLst>
          <pc:docMk/>
          <pc:sldMk cId="185155179" sldId="257"/>
        </pc:sldMkLst>
        <pc:spChg chg="mod">
          <ac:chgData name="" userId="" providerId="" clId="Web-{48874BC2-92F0-4CE6-A0B1-0C1C50946F7E}" dt="2017-12-06T02:38:37.141" v="158"/>
          <ac:spMkLst>
            <pc:docMk/>
            <pc:sldMk cId="185155179" sldId="257"/>
            <ac:spMk id="3" creationId="{00000000-0000-0000-0000-000000000000}"/>
          </ac:spMkLst>
        </pc:spChg>
      </pc:sldChg>
      <pc:sldChg chg="del">
        <pc:chgData name="" userId="" providerId="" clId="Web-{48874BC2-92F0-4CE6-A0B1-0C1C50946F7E}" dt="2017-12-06T01:12:53.199" v="127"/>
        <pc:sldMkLst>
          <pc:docMk/>
          <pc:sldMk cId="889688008" sldId="263"/>
        </pc:sldMkLst>
      </pc:sldChg>
      <pc:sldChg chg="addSp delSp modSp mod setBg">
        <pc:chgData name="" userId="" providerId="" clId="Web-{48874BC2-92F0-4CE6-A0B1-0C1C50946F7E}" dt="2017-12-06T01:07:30.361" v="28"/>
        <pc:sldMkLst>
          <pc:docMk/>
          <pc:sldMk cId="1479575244" sldId="265"/>
        </pc:sldMkLst>
        <pc:spChg chg="mod ord">
          <ac:chgData name="" userId="" providerId="" clId="Web-{48874BC2-92F0-4CE6-A0B1-0C1C50946F7E}" dt="2017-12-06T01:06:48.128" v="20"/>
          <ac:spMkLst>
            <pc:docMk/>
            <pc:sldMk cId="1479575244" sldId="265"/>
            <ac:spMk id="2" creationId="{00000000-0000-0000-0000-000000000000}"/>
          </ac:spMkLst>
        </pc:spChg>
        <pc:spChg chg="add del">
          <ac:chgData name="" userId="" providerId="" clId="Web-{48874BC2-92F0-4CE6-A0B1-0C1C50946F7E}" dt="2017-12-06T01:06:18.457" v="10"/>
          <ac:spMkLst>
            <pc:docMk/>
            <pc:sldMk cId="1479575244" sldId="265"/>
            <ac:spMk id="14" creationId="{277F53DA-BB2C-4E3F-8345-54C21645D717}"/>
          </ac:spMkLst>
        </pc:spChg>
        <pc:spChg chg="add del">
          <ac:chgData name="" userId="" providerId="" clId="Web-{48874BC2-92F0-4CE6-A0B1-0C1C50946F7E}" dt="2017-12-06T01:06:18.457" v="10"/>
          <ac:spMkLst>
            <pc:docMk/>
            <pc:sldMk cId="1479575244" sldId="265"/>
            <ac:spMk id="16" creationId="{111C8326-4824-4BA5-AA71-CC5203ED4DEE}"/>
          </ac:spMkLst>
        </pc:spChg>
        <pc:spChg chg="add del">
          <ac:chgData name="" userId="" providerId="" clId="Web-{48874BC2-92F0-4CE6-A0B1-0C1C50946F7E}" dt="2017-12-06T01:06:18.457" v="10"/>
          <ac:spMkLst>
            <pc:docMk/>
            <pc:sldMk cId="1479575244" sldId="265"/>
            <ac:spMk id="18" creationId="{A438FC18-3C01-45CB-8B57-13421B12DCE1}"/>
          </ac:spMkLst>
        </pc:spChg>
        <pc:grpChg chg="add del">
          <ac:chgData name="" userId="" providerId="" clId="Web-{48874BC2-92F0-4CE6-A0B1-0C1C50946F7E}" dt="2017-12-06T01:06:18.457" v="10"/>
          <ac:grpSpMkLst>
            <pc:docMk/>
            <pc:sldMk cId="1479575244" sldId="265"/>
            <ac:grpSpMk id="7" creationId="{89F19A9A-2B53-4D0C-AA44-52AFA5832ECC}"/>
          </ac:grpSpMkLst>
        </pc:grpChg>
        <pc:grpChg chg="add del mod">
          <ac:chgData name="" userId="" providerId="" clId="Web-{48874BC2-92F0-4CE6-A0B1-0C1C50946F7E}" dt="2017-12-06T01:06:48.128" v="20"/>
          <ac:grpSpMkLst>
            <pc:docMk/>
            <pc:sldMk cId="1479575244" sldId="265"/>
            <ac:grpSpMk id="8" creationId="{89F19A9A-2B53-4D0C-AA44-52AFA5832ECC}"/>
          </ac:grpSpMkLst>
        </pc:grpChg>
        <pc:grpChg chg="add del">
          <ac:chgData name="" userId="" providerId="" clId="Web-{48874BC2-92F0-4CE6-A0B1-0C1C50946F7E}" dt="2017-12-06T01:06:08.129" v="8"/>
          <ac:grpSpMkLst>
            <pc:docMk/>
            <pc:sldMk cId="1479575244" sldId="265"/>
            <ac:grpSpMk id="10" creationId="{89F19A9A-2B53-4D0C-AA44-52AFA5832ECC}"/>
          </ac:grpSpMkLst>
        </pc:grpChg>
        <pc:picChg chg="add del mod">
          <ac:chgData name="" userId="" providerId="" clId="Web-{48874BC2-92F0-4CE6-A0B1-0C1C50946F7E}" dt="2017-12-06T01:02:15.102" v="5"/>
          <ac:picMkLst>
            <pc:docMk/>
            <pc:sldMk cId="1479575244" sldId="265"/>
            <ac:picMk id="3" creationId="{57308067-927A-4450-98E1-A1459351934C}"/>
          </ac:picMkLst>
        </pc:picChg>
        <pc:picChg chg="add mod">
          <ac:chgData name="" userId="" providerId="" clId="Web-{48874BC2-92F0-4CE6-A0B1-0C1C50946F7E}" dt="2017-12-06T01:07:30.361" v="28"/>
          <ac:picMkLst>
            <pc:docMk/>
            <pc:sldMk cId="1479575244" sldId="265"/>
            <ac:picMk id="5" creationId="{79CB459D-55D8-4E16-B909-A5891D3D7D6B}"/>
          </ac:picMkLst>
        </pc:picChg>
      </pc:sldChg>
      <pc:sldChg chg="del mod modShow">
        <pc:chgData name="" userId="" providerId="" clId="Web-{48874BC2-92F0-4CE6-A0B1-0C1C50946F7E}" dt="2017-12-06T02:40:49.368" v="190"/>
        <pc:sldMkLst>
          <pc:docMk/>
          <pc:sldMk cId="24301412" sldId="266"/>
        </pc:sldMkLst>
      </pc:sldChg>
      <pc:sldChg chg="modSp">
        <pc:chgData name="" userId="" providerId="" clId="Web-{48874BC2-92F0-4CE6-A0B1-0C1C50946F7E}" dt="2017-12-06T02:40:10.647" v="189"/>
        <pc:sldMkLst>
          <pc:docMk/>
          <pc:sldMk cId="724745943" sldId="268"/>
        </pc:sldMkLst>
        <pc:spChg chg="mod">
          <ac:chgData name="" userId="" providerId="" clId="Web-{48874BC2-92F0-4CE6-A0B1-0C1C50946F7E}" dt="2017-12-06T02:39:14.534" v="167"/>
          <ac:spMkLst>
            <pc:docMk/>
            <pc:sldMk cId="724745943" sldId="268"/>
            <ac:spMk id="2" creationId="{00000000-0000-0000-0000-000000000000}"/>
          </ac:spMkLst>
        </pc:spChg>
        <pc:spChg chg="mod">
          <ac:chgData name="" userId="" providerId="" clId="Web-{48874BC2-92F0-4CE6-A0B1-0C1C50946F7E}" dt="2017-12-06T02:40:10.647" v="189"/>
          <ac:spMkLst>
            <pc:docMk/>
            <pc:sldMk cId="724745943" sldId="268"/>
            <ac:spMk id="3" creationId="{00000000-0000-0000-0000-000000000000}"/>
          </ac:spMkLst>
        </pc:spChg>
      </pc:sldChg>
      <pc:sldChg chg="modSp new">
        <pc:chgData name="" userId="" providerId="" clId="Web-{48874BC2-92F0-4CE6-A0B1-0C1C50946F7E}" dt="2017-12-06T02:39:08.096" v="164"/>
        <pc:sldMkLst>
          <pc:docMk/>
          <pc:sldMk cId="3547657018" sldId="271"/>
        </pc:sldMkLst>
        <pc:spChg chg="mod">
          <ac:chgData name="" userId="" providerId="" clId="Web-{48874BC2-92F0-4CE6-A0B1-0C1C50946F7E}" dt="2017-12-06T02:39:08.096" v="164"/>
          <ac:spMkLst>
            <pc:docMk/>
            <pc:sldMk cId="3547657018" sldId="271"/>
            <ac:spMk id="2" creationId="{344E552A-41A5-4E67-BECF-73BCCB46B395}"/>
          </ac:spMkLst>
        </pc:spChg>
      </pc:sldChg>
      <pc:sldChg chg="modSp">
        <pc:chgData name="" userId="" providerId="" clId="Web-{48874BC2-92F0-4CE6-A0B1-0C1C50946F7E}" dt="2017-12-06T01:12:29.418" v="124"/>
        <pc:sldMkLst>
          <pc:docMk/>
          <pc:sldMk cId="3557324619" sldId="272"/>
        </pc:sldMkLst>
        <pc:spChg chg="mod">
          <ac:chgData name="" userId="" providerId="" clId="Web-{48874BC2-92F0-4CE6-A0B1-0C1C50946F7E}" dt="2017-12-06T01:12:29.418" v="124"/>
          <ac:spMkLst>
            <pc:docMk/>
            <pc:sldMk cId="3557324619" sldId="272"/>
            <ac:spMk id="2" creationId="{A40F1A0A-BD9D-4F18-B8E5-933093989872}"/>
          </ac:spMkLst>
        </pc:spChg>
      </pc:sldChg>
    </pc:docChg>
  </pc:docChgLst>
  <pc:docChgLst>
    <pc:chgData name="Agnihotri, Souparni P" userId="1003BFFD899DE504@LIVE.COM" providerId="AD" clId="Web-{F9050F04-03FC-42E9-B2C8-C7ECE2D84EAF}"/>
    <pc:docChg chg="modSld">
      <pc:chgData name="Agnihotri, Souparni P" userId="1003BFFD899DE504@LIVE.COM" providerId="AD" clId="Web-{F9050F04-03FC-42E9-B2C8-C7ECE2D84EAF}" dt="2017-12-05T23:39:37.929" v="4"/>
      <pc:docMkLst>
        <pc:docMk/>
      </pc:docMkLst>
      <pc:sldChg chg="modNotes">
        <pc:chgData name="Agnihotri, Souparni P" userId="1003BFFD899DE504@LIVE.COM" providerId="AD" clId="Web-{F9050F04-03FC-42E9-B2C8-C7ECE2D84EAF}" dt="2017-12-05T23:39:37.929" v="4"/>
        <pc:sldMkLst>
          <pc:docMk/>
          <pc:sldMk cId="1817854261" sldId="261"/>
        </pc:sldMkLst>
      </pc:sldChg>
    </pc:docChg>
  </pc:docChgLst>
  <pc:docChgLst>
    <pc:chgData name="Guest Contributor" userId="URN:SPO:ANON#CC34A6524D6638CEF5A77772DCC58544C35FDCE61A9E15052A7A4BEAA724DAB4" providerId="AD" clId="Web-{59C296BB-F52F-48FB-8CFA-6D4F56D8B79F}"/>
    <pc:docChg chg="modSld">
      <pc:chgData name="Guest Contributor" userId="URN:SPO:ANON#CC34A6524D6638CEF5A77772DCC58544C35FDCE61A9E15052A7A4BEAA724DAB4" providerId="AD" clId="Web-{59C296BB-F52F-48FB-8CFA-6D4F56D8B79F}" dt="2017-12-06T00:02:15.988" v="0"/>
      <pc:docMkLst>
        <pc:docMk/>
      </pc:docMkLst>
      <pc:sldChg chg="modSp">
        <pc:chgData name="Guest Contributor" userId="URN:SPO:ANON#CC34A6524D6638CEF5A77772DCC58544C35FDCE61A9E15052A7A4BEAA724DAB4" providerId="AD" clId="Web-{59C296BB-F52F-48FB-8CFA-6D4F56D8B79F}" dt="2017-12-06T00:02:15.988" v="0"/>
        <pc:sldMkLst>
          <pc:docMk/>
          <pc:sldMk cId="1524325968" sldId="264"/>
        </pc:sldMkLst>
        <pc:picChg chg="mod">
          <ac:chgData name="Guest Contributor" userId="URN:SPO:ANON#CC34A6524D6638CEF5A77772DCC58544C35FDCE61A9E15052A7A4BEAA724DAB4" providerId="AD" clId="Web-{59C296BB-F52F-48FB-8CFA-6D4F56D8B79F}" dt="2017-12-06T00:02:15.988" v="0"/>
          <ac:picMkLst>
            <pc:docMk/>
            <pc:sldMk cId="1524325968" sldId="264"/>
            <ac:picMk id="1026" creationId="{00000000-0000-0000-0000-000000000000}"/>
          </ac:picMkLst>
        </pc:picChg>
      </pc:sldChg>
    </pc:docChg>
  </pc:docChgLst>
  <pc:docChgLst>
    <pc:chgData name="Agnihotri, Souparni P" userId="1003BFFD899DE504@LIVE.COM" providerId="AD" clId="Web-{2DB0ED03-FD42-4E4E-B7FD-8B2F61C9D8B3}"/>
    <pc:docChg chg="addSld delSld modSld modSection">
      <pc:chgData name="Agnihotri, Souparni P" userId="1003BFFD899DE504@LIVE.COM" providerId="AD" clId="Web-{2DB0ED03-FD42-4E4E-B7FD-8B2F61C9D8B3}" dt="2017-12-06T02:04:53.711" v="403"/>
      <pc:docMkLst>
        <pc:docMk/>
      </pc:docMkLst>
      <pc:sldChg chg="modSp modNotes">
        <pc:chgData name="Agnihotri, Souparni P" userId="1003BFFD899DE504@LIVE.COM" providerId="AD" clId="Web-{2DB0ED03-FD42-4E4E-B7FD-8B2F61C9D8B3}" dt="2017-12-06T01:54:34.036" v="324"/>
        <pc:sldMkLst>
          <pc:docMk/>
          <pc:sldMk cId="91987968" sldId="260"/>
        </pc:sldMkLst>
        <pc:spChg chg="mod">
          <ac:chgData name="Agnihotri, Souparni P" userId="1003BFFD899DE504@LIVE.COM" providerId="AD" clId="Web-{2DB0ED03-FD42-4E4E-B7FD-8B2F61C9D8B3}" dt="2017-12-06T01:09:44.403" v="197"/>
          <ac:spMkLst>
            <pc:docMk/>
            <pc:sldMk cId="91987968" sldId="260"/>
            <ac:spMk id="3" creationId="{00000000-0000-0000-0000-000000000000}"/>
          </ac:spMkLst>
        </pc:spChg>
      </pc:sldChg>
      <pc:sldChg chg="modSp">
        <pc:chgData name="Agnihotri, Souparni P" userId="1003BFFD899DE504@LIVE.COM" providerId="AD" clId="Web-{2DB0ED03-FD42-4E4E-B7FD-8B2F61C9D8B3}" dt="2017-12-06T02:04:53.711" v="403"/>
        <pc:sldMkLst>
          <pc:docMk/>
          <pc:sldMk cId="724745943" sldId="268"/>
        </pc:sldMkLst>
        <pc:spChg chg="mod">
          <ac:chgData name="Agnihotri, Souparni P" userId="1003BFFD899DE504@LIVE.COM" providerId="AD" clId="Web-{2DB0ED03-FD42-4E4E-B7FD-8B2F61C9D8B3}" dt="2017-12-06T02:04:53.711" v="403"/>
          <ac:spMkLst>
            <pc:docMk/>
            <pc:sldMk cId="724745943" sldId="268"/>
            <ac:spMk id="3" creationId="{00000000-0000-0000-0000-000000000000}"/>
          </ac:spMkLst>
        </pc:spChg>
      </pc:sldChg>
      <pc:sldChg chg="modSp">
        <pc:chgData name="Agnihotri, Souparni P" userId="1003BFFD899DE504@LIVE.COM" providerId="AD" clId="Web-{2DB0ED03-FD42-4E4E-B7FD-8B2F61C9D8B3}" dt="2017-12-06T02:04:31.257" v="397"/>
        <pc:sldMkLst>
          <pc:docMk/>
          <pc:sldMk cId="3547657018" sldId="271"/>
        </pc:sldMkLst>
        <pc:spChg chg="mod">
          <ac:chgData name="Agnihotri, Souparni P" userId="1003BFFD899DE504@LIVE.COM" providerId="AD" clId="Web-{2DB0ED03-FD42-4E4E-B7FD-8B2F61C9D8B3}" dt="2017-12-06T02:04:31.257" v="397"/>
          <ac:spMkLst>
            <pc:docMk/>
            <pc:sldMk cId="3547657018" sldId="271"/>
            <ac:spMk id="3" creationId="{8B4FEC60-9A0E-4FE1-9636-B16A0165DA1D}"/>
          </ac:spMkLst>
        </pc:spChg>
      </pc:sldChg>
      <pc:sldChg chg="addSp modSp new del">
        <pc:chgData name="Agnihotri, Souparni P" userId="1003BFFD899DE504@LIVE.COM" providerId="AD" clId="Web-{2DB0ED03-FD42-4E4E-B7FD-8B2F61C9D8B3}" dt="2017-12-06T01:54:35.645" v="325"/>
        <pc:sldMkLst>
          <pc:docMk/>
          <pc:sldMk cId="3557324619" sldId="272"/>
        </pc:sldMkLst>
        <pc:spChg chg="mod">
          <ac:chgData name="Agnihotri, Souparni P" userId="1003BFFD899DE504@LIVE.COM" providerId="AD" clId="Web-{2DB0ED03-FD42-4E4E-B7FD-8B2F61C9D8B3}" dt="2017-12-06T01:32:30.197" v="255"/>
          <ac:spMkLst>
            <pc:docMk/>
            <pc:sldMk cId="3557324619" sldId="272"/>
            <ac:spMk id="2" creationId="{A40F1A0A-BD9D-4F18-B8E5-933093989872}"/>
          </ac:spMkLst>
        </pc:spChg>
        <pc:spChg chg="add mod">
          <ac:chgData name="Agnihotri, Souparni P" userId="1003BFFD899DE504@LIVE.COM" providerId="AD" clId="Web-{2DB0ED03-FD42-4E4E-B7FD-8B2F61C9D8B3}" dt="2017-12-06T01:41:57.573" v="307"/>
          <ac:spMkLst>
            <pc:docMk/>
            <pc:sldMk cId="3557324619" sldId="272"/>
            <ac:spMk id="3" creationId="{9A64D4BC-B65F-4EAE-891F-46210324A192}"/>
          </ac:spMkLst>
        </pc:spChg>
        <pc:spChg chg="add mod">
          <ac:chgData name="Agnihotri, Souparni P" userId="1003BFFD899DE504@LIVE.COM" providerId="AD" clId="Web-{2DB0ED03-FD42-4E4E-B7FD-8B2F61C9D8B3}" dt="2017-12-06T01:37:59.066" v="298"/>
          <ac:spMkLst>
            <pc:docMk/>
            <pc:sldMk cId="3557324619" sldId="272"/>
            <ac:spMk id="4" creationId="{D5B0C6C3-3108-40E1-9ED9-212DB378D08B}"/>
          </ac:spMkLst>
        </pc:spChg>
      </pc:sldChg>
      <pc:sldChg chg="add del replId">
        <pc:chgData name="Agnihotri, Souparni P" userId="1003BFFD899DE504@LIVE.COM" providerId="AD" clId="Web-{2DB0ED03-FD42-4E4E-B7FD-8B2F61C9D8B3}" dt="2017-12-06T01:32:45.556" v="257"/>
        <pc:sldMkLst>
          <pc:docMk/>
          <pc:sldMk cId="934942166" sldId="273"/>
        </pc:sldMkLst>
      </pc:sldChg>
    </pc:docChg>
  </pc:docChgLst>
  <pc:docChgLst>
    <pc:chgData name="Agnihotri, Souparni P" userId="1003BFFD899DE504@LIVE.COM" providerId="AD" clId="Web-{C836F079-602A-4486-8364-6AA898E7BF83}"/>
    <pc:docChg chg="modSld">
      <pc:chgData name="Agnihotri, Souparni P" userId="1003BFFD899DE504@LIVE.COM" providerId="AD" clId="Web-{C836F079-602A-4486-8364-6AA898E7BF83}" dt="2017-12-06T00:30:30.293" v="47"/>
      <pc:docMkLst>
        <pc:docMk/>
      </pc:docMkLst>
      <pc:sldChg chg="modSp">
        <pc:chgData name="Agnihotri, Souparni P" userId="1003BFFD899DE504@LIVE.COM" providerId="AD" clId="Web-{C836F079-602A-4486-8364-6AA898E7BF83}" dt="2017-12-06T00:30:30.293" v="47"/>
        <pc:sldMkLst>
          <pc:docMk/>
          <pc:sldMk cId="91987968" sldId="260"/>
        </pc:sldMkLst>
        <pc:spChg chg="mod">
          <ac:chgData name="Agnihotri, Souparni P" userId="1003BFFD899DE504@LIVE.COM" providerId="AD" clId="Web-{C836F079-602A-4486-8364-6AA898E7BF83}" dt="2017-12-06T00:30:30.293" v="47"/>
          <ac:spMkLst>
            <pc:docMk/>
            <pc:sldMk cId="91987968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85CCF-0E96-42B9-9758-65D97B4C30DF}" type="datetimeFigureOut">
              <a:rPr lang="en-US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27D2-E895-42E3-A19E-4E66C45EA1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K-means minimizes the sum of distances between data samples and their associated cluster centroids                                                                                                                     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27D2-E895-42E3-A19E-4E66C45EA12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Score - the percentage of variance within each cluster. </a:t>
            </a:r>
          </a:p>
          <a:p>
            <a:r>
              <a:rPr lang="en-US"/>
              <a:t>Addition of more clusters will not explain much more about the variance in our variable.</a:t>
            </a:r>
          </a:p>
          <a:p>
            <a:r>
              <a:rPr lang="en-US">
                <a:solidFill>
                  <a:srgbClr val="FFFFFF"/>
                </a:solidFill>
              </a:rPr>
              <a:t>Hence, we chose 6 as the optimal number of clusters to perform k-means.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27D2-E895-42E3-A19E-4E66C45EA12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393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1954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7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038341" cy="1509382"/>
          </a:xfrm>
        </p:spPr>
        <p:txBody>
          <a:bodyPr/>
          <a:lstStyle/>
          <a:p>
            <a:r>
              <a:rPr lang="en-US"/>
              <a:t>Twitter </a:t>
            </a:r>
            <a:r>
              <a:rPr lang="en-US" err="1"/>
              <a:t>Tweaker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6282" y="3782492"/>
            <a:ext cx="4115120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err="1">
                <a:solidFill>
                  <a:schemeClr val="tx1"/>
                </a:solidFill>
              </a:rPr>
              <a:t>Tanmay</a:t>
            </a:r>
            <a:r>
              <a:rPr lang="en-US">
                <a:solidFill>
                  <a:schemeClr val="tx1"/>
                </a:solidFill>
              </a:rPr>
              <a:t> Gore</a:t>
            </a:r>
          </a:p>
          <a:p>
            <a:pPr algn="r"/>
            <a:r>
              <a:rPr lang="en-US" err="1">
                <a:solidFill>
                  <a:schemeClr val="tx1"/>
                </a:solidFill>
              </a:rPr>
              <a:t>Souparni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Agnihotri</a:t>
            </a:r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Shruti Sahu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892" y="3782492"/>
            <a:ext cx="2923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December 6, 2017</a:t>
            </a:r>
          </a:p>
          <a:p>
            <a:r>
              <a:rPr lang="en-US" sz="210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83859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 fontAlgn="base"/>
            <a:r>
              <a:rPr lang="en-US" sz="3600"/>
              <a:t>Unstructured tweets due to hash tags, links &amp; annotations</a:t>
            </a:r>
          </a:p>
          <a:p>
            <a:pPr marL="383540" indent="-383540" fontAlgn="base"/>
            <a:r>
              <a:rPr lang="en-US" sz="3600"/>
              <a:t>K-Means clustering performs poorly when text has links in it.</a:t>
            </a:r>
          </a:p>
          <a:p>
            <a:pPr marL="383540" indent="-383540" fontAlgn="base"/>
            <a:r>
              <a:rPr lang="en-US" sz="3600"/>
              <a:t>Improving results (removing </a:t>
            </a:r>
            <a:r>
              <a:rPr lang="en-US" sz="3600" err="1"/>
              <a:t>stopwords</a:t>
            </a:r>
            <a:r>
              <a:rPr lang="en-US" sz="3600"/>
              <a:t>)</a:t>
            </a:r>
          </a:p>
          <a:p>
            <a:pPr marL="0" indent="0" fontAlgn="base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2474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E552A-41A5-4E67-BECF-73BCCB4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4FEC60-9A0E-4FE1-9636-B16A0165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4000"/>
              <a:t>TF-IDF vectors</a:t>
            </a:r>
          </a:p>
          <a:p>
            <a:pPr marL="383540" indent="-383540"/>
            <a:r>
              <a:rPr lang="en-US" sz="4000"/>
              <a:t>K-means clustering</a:t>
            </a:r>
          </a:p>
          <a:p>
            <a:pPr marL="383540" indent="-383540"/>
            <a:r>
              <a:rPr lang="en-US" sz="4000"/>
              <a:t>Cosine and </a:t>
            </a:r>
            <a:r>
              <a:rPr lang="en-US" sz="4000" err="1"/>
              <a:t>Jaccard</a:t>
            </a:r>
            <a:r>
              <a:rPr lang="en-US" sz="4000"/>
              <a:t> similarity </a:t>
            </a:r>
          </a:p>
        </p:txBody>
      </p:sp>
    </p:spTree>
    <p:extLst>
      <p:ext uri="{BB962C8B-B14F-4D97-AF65-F5344CB8AC3E}">
        <p14:creationId xmlns:p14="http://schemas.microsoft.com/office/powerpoint/2010/main" val="354765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2407920"/>
            <a:ext cx="9601200" cy="1485900"/>
          </a:xfrm>
        </p:spPr>
        <p:txBody>
          <a:bodyPr>
            <a:normAutofit/>
          </a:bodyPr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8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2407920"/>
            <a:ext cx="9601200" cy="1485900"/>
          </a:xfrm>
        </p:spPr>
        <p:txBody>
          <a:bodyPr>
            <a:normAutofit/>
          </a:bodyPr>
          <a:lstStyle/>
          <a:p>
            <a:r>
              <a:rPr lang="en-US" sz="8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5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Introduction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fontAlgn="base"/>
            <a:r>
              <a:rPr lang="en-US" sz="2800"/>
              <a:t>A recommendation system for Twitter based on word popularity</a:t>
            </a:r>
            <a:endParaRPr lang="en-US"/>
          </a:p>
          <a:p>
            <a:pPr marL="383540" indent="-383540" fontAlgn="base"/>
            <a:r>
              <a:rPr lang="en-US" sz="2800"/>
              <a:t>Cluster 1000 tweets into 6 clusters using K-means Clustering</a:t>
            </a:r>
            <a:endParaRPr lang="en-US" sz="2800" b="1"/>
          </a:p>
          <a:p>
            <a:pPr marL="383540" indent="-383540" fontAlgn="base"/>
            <a:r>
              <a:rPr lang="en-US" sz="2800"/>
              <a:t>Classify the new tweet into the 6 clusters</a:t>
            </a:r>
            <a:endParaRPr lang="en-US" sz="2800" b="1"/>
          </a:p>
          <a:p>
            <a:pPr marL="383540" indent="-383540" fontAlgn="base"/>
            <a:r>
              <a:rPr lang="en-US" sz="2800"/>
              <a:t>Recommend the tweeters to follow other tweeters based on the classification</a:t>
            </a:r>
            <a:endParaRPr lang="en-US" sz="2800" b="1"/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TFIDF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171700"/>
            <a:ext cx="9601200" cy="3581400"/>
          </a:xfrm>
        </p:spPr>
        <p:txBody>
          <a:bodyPr vert="horz" lIns="91440" tIns="45720" rIns="91440" bIns="45720" rtlCol="0">
            <a:noAutofit/>
          </a:bodyPr>
          <a:lstStyle/>
          <a:p>
            <a:pPr fontAlgn="base"/>
            <a:r>
              <a:rPr lang="en-US" sz="2800"/>
              <a:t>TF - Term frequency</a:t>
            </a:r>
          </a:p>
          <a:p>
            <a:pPr lvl="1"/>
            <a:r>
              <a:rPr lang="en-US" sz="2800"/>
              <a:t>Measure of the number of times a word occurs in a document</a:t>
            </a:r>
          </a:p>
          <a:p>
            <a:pPr lvl="1"/>
            <a:r>
              <a:rPr lang="en-US" sz="2800"/>
              <a:t>TF(t) = (Number of times term t appears in a document) / (Total number of terms in the document).</a:t>
            </a:r>
          </a:p>
          <a:p>
            <a:pPr fontAlgn="base"/>
            <a:r>
              <a:rPr lang="en-US" sz="2800"/>
              <a:t>IDF - Inverse Document Frequency</a:t>
            </a:r>
          </a:p>
          <a:p>
            <a:pPr lvl="1"/>
            <a:r>
              <a:rPr lang="en-US" sz="2800"/>
              <a:t>Measure of how important the term is in a document</a:t>
            </a:r>
          </a:p>
          <a:p>
            <a:pPr lvl="1"/>
            <a:r>
              <a:rPr lang="en-US" sz="2800"/>
              <a:t>IDF(t) = </a:t>
            </a:r>
            <a:r>
              <a:rPr lang="en-US" sz="2800" err="1"/>
              <a:t>log_e</a:t>
            </a:r>
            <a:r>
              <a:rPr lang="en-US" sz="2800"/>
              <a:t>(Total number of documents / Number of documents with term t in it)</a:t>
            </a:r>
          </a:p>
          <a:p>
            <a:pPr fontAlgn="base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3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K-Means Clustering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94185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fontAlgn="base"/>
            <a:r>
              <a:rPr lang="en" sz="2800">
                <a:solidFill>
                  <a:srgbClr val="000000"/>
                </a:solidFill>
              </a:rPr>
              <a:t>Method of clustering similar data into groups</a:t>
            </a:r>
            <a:endParaRPr lang="en-US"/>
          </a:p>
          <a:p>
            <a:pPr marL="383540" indent="-383540" fontAlgn="base"/>
            <a:r>
              <a:rPr lang="en" sz="2800">
                <a:solidFill>
                  <a:srgbClr val="000000"/>
                </a:solidFill>
              </a:rPr>
              <a:t>Input: K(number of clusters); Training set ({0,0,0,2.0},{1,0,0,2}{3,2,1,5}....,{3,5,6,1})</a:t>
            </a:r>
          </a:p>
          <a:p>
            <a:pPr marL="383540" indent="-383540" fontAlgn="base"/>
            <a:r>
              <a:rPr lang="en" sz="2800">
                <a:solidFill>
                  <a:srgbClr val="000000"/>
                </a:solidFill>
              </a:rPr>
              <a:t>Total number of TF-IDF values obtained – 5,542</a:t>
            </a:r>
          </a:p>
          <a:p>
            <a:pPr marL="383540" indent="-383540" fontAlgn="base"/>
            <a:r>
              <a:rPr lang="en" sz="2800">
                <a:solidFill>
                  <a:srgbClr val="000000"/>
                </a:solidFill>
              </a:rPr>
              <a:t> [1000, 5,542] Dimensional matrix</a:t>
            </a:r>
            <a:r>
              <a:rPr lang="en" sz="2800">
                <a:solidFill>
                  <a:schemeClr val="tx1"/>
                </a:solidFill>
              </a:rPr>
              <a:t> fed into K-means.</a:t>
            </a: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630" t="-920" r="629" b="919"/>
          <a:stretch/>
        </p:blipFill>
        <p:spPr>
          <a:xfrm>
            <a:off x="1775460" y="1882140"/>
            <a:ext cx="8641080" cy="441198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Why 6 clusters?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8178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Twitter API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 fontAlgn="base"/>
            <a:r>
              <a:rPr lang="en-US" sz="2800"/>
              <a:t>API that provides Tweets, User Information and Analysis tools</a:t>
            </a:r>
            <a:endParaRPr lang="en-US"/>
          </a:p>
          <a:p>
            <a:pPr fontAlgn="base"/>
            <a:r>
              <a:rPr lang="en-US" sz="2800"/>
              <a:t>Provided officially by Twitter with API in multiple languages</a:t>
            </a:r>
          </a:p>
          <a:p>
            <a:pPr fontAlgn="base"/>
            <a:r>
              <a:rPr lang="en-US" sz="2800"/>
              <a:t>OAuth Authentication for authenticating the user</a:t>
            </a:r>
          </a:p>
          <a:p>
            <a:pPr fontAlgn="base"/>
            <a:r>
              <a:rPr lang="en-US" sz="2800"/>
              <a:t>Streaming API used to get large amount of Tweets based on filter</a:t>
            </a:r>
          </a:p>
          <a:p>
            <a:pPr fontAlgn="base"/>
            <a:r>
              <a:rPr lang="en-US" sz="2800"/>
              <a:t>The REST API used to get user specific tweets</a:t>
            </a:r>
          </a:p>
        </p:txBody>
      </p:sp>
    </p:spTree>
    <p:extLst>
      <p:ext uri="{BB962C8B-B14F-4D97-AF65-F5344CB8AC3E}">
        <p14:creationId xmlns:p14="http://schemas.microsoft.com/office/powerpoint/2010/main" val="122549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Classification of Tweets</a:t>
            </a:r>
            <a:endParaRPr lang="en-US" sz="5400"/>
          </a:p>
        </p:txBody>
      </p:sp>
      <p:pic>
        <p:nvPicPr>
          <p:cNvPr id="1026" name="Picture 2" descr="https://lh3.googleusercontent.com/NBEnnm5G5OSXjNMTBrsMHpMdmyLwWswdSz8vGAWvYZJrC8oZXwaed1snub7hg07bgvt9Ax-CfSOaHn_8bl_AUFqwbtSjBzZF2_JiTwG4Nm9LlPVurW5C6uNDPK8URLrNUmx_5dM4Rq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1629322"/>
            <a:ext cx="4968875" cy="4968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2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b="1"/>
              <a:t>Results</a:t>
            </a:r>
            <a:endParaRPr lang="en-US" sz="5400"/>
          </a:p>
        </p:txBody>
      </p:sp>
      <p:pic>
        <p:nvPicPr>
          <p:cNvPr id="5" name="Picture 5" descr="Untitled.png">
            <a:extLst>
              <a:ext uri="{FF2B5EF4-FFF2-40B4-BE49-F238E27FC236}">
                <a16:creationId xmlns:a16="http://schemas.microsoft.com/office/drawing/2014/main" xmlns="" id="{79CB459D-55D8-4E16-B909-A5891D3D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29" y="95250"/>
            <a:ext cx="8197753" cy="64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/>
              <a:t>Evaluation Metric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fontAlgn="base"/>
            <a:r>
              <a:rPr lang="en-US" sz="2800"/>
              <a:t>New tweets are classified into same cluster every time</a:t>
            </a:r>
          </a:p>
          <a:p>
            <a:pPr marL="383540" indent="-383540" fontAlgn="base"/>
            <a:r>
              <a:rPr lang="en-US" sz="2800" err="1"/>
              <a:t>Jaccard</a:t>
            </a:r>
            <a:r>
              <a:rPr lang="en-US" sz="2800"/>
              <a:t> Similarity to check the similarities</a:t>
            </a:r>
          </a:p>
          <a:p>
            <a:pPr marL="383540" indent="-383540" fontAlgn="base"/>
            <a:r>
              <a:rPr lang="en-US" sz="2800"/>
              <a:t>Cosine Similarity to check the similarities</a:t>
            </a:r>
          </a:p>
          <a:p>
            <a:pPr fontAlgn="base"/>
            <a:r>
              <a:rPr lang="en-US" sz="2800"/>
              <a:t>Streaming API used to get large amount of Tweets based on filter</a:t>
            </a:r>
          </a:p>
          <a:p>
            <a:pPr fontAlgn="base"/>
            <a:r>
              <a:rPr lang="en-US" sz="2800"/>
              <a:t>The REST API used to get user specific tweets</a:t>
            </a:r>
          </a:p>
        </p:txBody>
      </p:sp>
    </p:spTree>
    <p:extLst>
      <p:ext uri="{BB962C8B-B14F-4D97-AF65-F5344CB8AC3E}">
        <p14:creationId xmlns:p14="http://schemas.microsoft.com/office/powerpoint/2010/main" val="3071873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Twitter Tweaker</vt:lpstr>
      <vt:lpstr>Introduction</vt:lpstr>
      <vt:lpstr>TFIDF</vt:lpstr>
      <vt:lpstr>K-Means Clustering</vt:lpstr>
      <vt:lpstr>Why 6 clusters?</vt:lpstr>
      <vt:lpstr>Twitter API</vt:lpstr>
      <vt:lpstr>Classification of Tweets</vt:lpstr>
      <vt:lpstr>Results</vt:lpstr>
      <vt:lpstr>Evaluation Metric</vt:lpstr>
      <vt:lpstr>Challenges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Tweaker</dc:title>
  <cp:lastModifiedBy>Shruti Sahu</cp:lastModifiedBy>
  <cp:revision>1</cp:revision>
  <dcterms:modified xsi:type="dcterms:W3CDTF">2017-12-06T17:38:11Z</dcterms:modified>
</cp:coreProperties>
</file>