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c95d842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9c95d8423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c95d842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9c95d8423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c95d842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9c95d8423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dc8e15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dc8e1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 amt="17000"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picture containing graphical user interface&#10;&#10;Description automatically generated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1988" y="69825"/>
            <a:ext cx="1028155" cy="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0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Rb24StppwNGp9t77eZhi151bn5hdBC94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33947" y="154746"/>
            <a:ext cx="9144000" cy="12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Name: miscellaneous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533947" y="1766467"/>
            <a:ext cx="9144000" cy="1821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Maharaja Surajmal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Batch: 2022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Members:-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141147" y="5659592"/>
            <a:ext cx="1989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Devansh Mohata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728528" y="5659617"/>
            <a:ext cx="1989900" cy="5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Souparna Dutta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534150" y="5659617"/>
            <a:ext cx="1989900" cy="5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Aryan Prasad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9115381" y="5659617"/>
            <a:ext cx="1989900" cy="5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Sarthak Yadav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25" y="3474100"/>
            <a:ext cx="1853100" cy="2111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613" y="3474099"/>
            <a:ext cx="1853100" cy="217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0700" y="3474100"/>
            <a:ext cx="1717200" cy="217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6">
            <a:alphaModFix/>
          </a:blip>
          <a:srcRect b="4472" l="7084" r="8469" t="9186"/>
          <a:stretch/>
        </p:blipFill>
        <p:spPr>
          <a:xfrm>
            <a:off x="1415325" y="3680275"/>
            <a:ext cx="1602600" cy="185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536319" y="1012869"/>
            <a:ext cx="10515600" cy="702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you like to tell something about yourself?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36325" y="2804450"/>
            <a:ext cx="10515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I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Participated in ZS Campus Beats</a:t>
            </a:r>
            <a:endParaRPr sz="1900"/>
          </a:p>
          <a:p>
            <a:pPr indent="-3746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I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 - 19 Dashboard, Olympics Data Mining, EDA on Home Loan Credit Defaulter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I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top 11 to 150 teams bracket all over India in ZS Campus Beats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522898" y="-41887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96850" y="1325699"/>
            <a:ext cx="10515600" cy="4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290060" y="4313780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22900" y="6081625"/>
            <a:ext cx="11011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access the supporting file/calculations:-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https://drive.google.com/drive/folders/1Rb24StppwNGp9t77eZhi151bn5hdBC94</a:t>
            </a:r>
            <a:endParaRPr b="1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75" y="942750"/>
            <a:ext cx="11011850" cy="49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522898" y="-41887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96850" y="1325699"/>
            <a:ext cx="10515600" cy="4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290060" y="4313780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5" y="1205775"/>
            <a:ext cx="11122751" cy="48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540407" y="-425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 Top 10 Insights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40400" y="1127600"/>
            <a:ext cx="11290200" cy="5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studied the data carefully, did necessary calculations and performed required operations to get these particular insights, which are:-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database, we get an important insight regarding the kind of demands we have from different parts of the world. With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50.88% of customers residing in USA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implying that the company have a major hold in there and then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43.71% hold in international markets comprising of UK, Australia, etc.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important insight is regarding the types of products having the highest sales, where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Drinks category, Milk tops the chart whereas in Food category, Fresh Vegetables tops the chart followed by Fresh Fruits and Cheese products.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move further to understand various aspects of sales, first we explore the progress of each sales representative and evaluate which sales rep did a great job where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Stewart Wind wins the race with sales quantity of 1,112,897.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40407" y="-425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 Top 10 Insights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40400" y="1127600"/>
            <a:ext cx="11290200" cy="5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also analyze the data to understand which sales representative had the highest number of sales made, where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Brad Taylor finished at the top with count of 23,829.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scatter plot, we get an understanding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margins vary as sales amount increases.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an almost linear relation, and is seen across both international and domestic divisions.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go ahead, we also check the average budget of customers in each month during the year 2008 and 2009, and we get to know that in each year,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the highest budget.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trend shows customers are willing to spend more in March.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recommend boosting up advertisements and campaigns starting from February, to get a bigger market share and hence more sales.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540407" y="-425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 Top 10 Insights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40400" y="1127600"/>
            <a:ext cx="11290200" cy="5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inference that we can draw from this which can help the company to rethink their strategy is about how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month of January the average budget is low, so we can offer discounts or other exciting offers to entice customers to spend more.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checked the distribution of customers in USA too, and noticed that the company has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number of customers from California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few of the possible reasons that we can think about are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population, less competitors and good advertising schemes the company might be running here.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even able to pinpoint the most frequently bought product,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Top Golden Delicious Apples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showing us the kind of demand their fresh fruits have.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1524000" y="2235150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