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gc5SEc1kAbXmxCmp9dsVGlwl+K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public.tableau.com/views/DataFiesta/Dashboard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Data Fiesta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Team Name – miscellaneous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s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6595" y="0"/>
            <a:ext cx="1001881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dget" id="95" name="Google Shape;9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540" y="400050"/>
            <a:ext cx="11170920" cy="60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requently Bought" id="100" name="Google Shape;10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4220" y="1695450"/>
            <a:ext cx="562356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Reps" id="105" name="Google Shape;10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68653"/>
            <a:ext cx="12192000" cy="5720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duct Details" id="110" name="Google Shape;11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1255" y="0"/>
            <a:ext cx="330949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15" name="Google Shape;11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29510"/>
            <a:ext cx="12192001" cy="4798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120" name="Google Shape;12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29510"/>
            <a:ext cx="12192001" cy="4798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2021-08-17T16:47:53Z</dcterms:created>
</cp:coreProperties>
</file>