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0400" y="178920"/>
            <a:ext cx="9820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a pytorch starter-kit for kaggle "Carvana Image Masking Challenge"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23280" y="470520"/>
            <a:ext cx="11232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https://www.kaggle.com/c/carvana-image-masking-challenge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3" descr=""/>
          <p:cNvPicPr/>
          <p:nvPr/>
        </p:nvPicPr>
        <p:blipFill>
          <a:blip r:embed="rId1"/>
          <a:stretch/>
        </p:blipFill>
        <p:spPr>
          <a:xfrm>
            <a:off x="288360" y="880200"/>
            <a:ext cx="8713800" cy="214272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230400" y="3384000"/>
            <a:ext cx="982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dataset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5" descr=""/>
          <p:cNvPicPr/>
          <p:nvPr/>
        </p:nvPicPr>
        <p:blipFill>
          <a:blip r:embed="rId2"/>
          <a:stretch/>
        </p:blipFill>
        <p:spPr>
          <a:xfrm>
            <a:off x="932760" y="3820680"/>
            <a:ext cx="2938320" cy="253260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3604320" y="3481560"/>
            <a:ext cx="1963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dir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7" descr=""/>
          <p:cNvPicPr/>
          <p:nvPr/>
        </p:nvPicPr>
        <p:blipFill>
          <a:blip r:embed="rId3"/>
          <a:stretch/>
        </p:blipFill>
        <p:spPr>
          <a:xfrm>
            <a:off x="5603400" y="4316040"/>
            <a:ext cx="5141880" cy="1991520"/>
          </a:xfrm>
          <a:prstGeom prst="rect">
            <a:avLst/>
          </a:prstGeom>
          <a:ln>
            <a:noFill/>
          </a:ln>
        </p:spPr>
      </p:pic>
      <p:sp>
        <p:nvSpPr>
          <p:cNvPr id="48" name="Line 5"/>
          <p:cNvSpPr/>
          <p:nvPr/>
        </p:nvSpPr>
        <p:spPr>
          <a:xfrm flipV="1">
            <a:off x="2849760" y="3638880"/>
            <a:ext cx="754200" cy="250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6"/>
          <p:cNvSpPr/>
          <p:nvPr/>
        </p:nvSpPr>
        <p:spPr>
          <a:xfrm flipH="1" flipV="1">
            <a:off x="4383360" y="3675240"/>
            <a:ext cx="3325320" cy="16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10" descr=""/>
          <p:cNvPicPr/>
          <p:nvPr/>
        </p:nvPicPr>
        <p:blipFill>
          <a:blip r:embed="rId4"/>
          <a:stretch/>
        </p:blipFill>
        <p:spPr>
          <a:xfrm>
            <a:off x="3544560" y="5485680"/>
            <a:ext cx="1131840" cy="958320"/>
          </a:xfrm>
          <a:prstGeom prst="rect">
            <a:avLst/>
          </a:prstGeom>
          <a:ln>
            <a:noFill/>
          </a:ln>
        </p:spPr>
      </p:pic>
      <p:sp>
        <p:nvSpPr>
          <p:cNvPr id="51" name="Line 7"/>
          <p:cNvSpPr/>
          <p:nvPr/>
        </p:nvSpPr>
        <p:spPr>
          <a:xfrm>
            <a:off x="2194920" y="4867200"/>
            <a:ext cx="1426320" cy="770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3380760" y="6449760"/>
            <a:ext cx="4293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are resized to 128x128 for fast experiments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8120" y="102960"/>
            <a:ext cx="982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software implementation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90680" y="471240"/>
            <a:ext cx="223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2.1.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2140560" y="1089000"/>
            <a:ext cx="3596400" cy="227304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1974240" y="810720"/>
            <a:ext cx="5378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my_ubet.py : customised unet for segmentation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383400" y="3438000"/>
            <a:ext cx="223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2.2. 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956960" y="3679920"/>
            <a:ext cx="5378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train_seg_net.py : see run_train()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1966680" y="3940200"/>
            <a:ext cx="934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** note that this implementation is not completed yet. there is no cross validation, data augmentation, etc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Picture 8" descr=""/>
          <p:cNvPicPr/>
          <p:nvPr/>
        </p:nvPicPr>
        <p:blipFill>
          <a:blip r:embed="rId2"/>
          <a:stretch/>
        </p:blipFill>
        <p:spPr>
          <a:xfrm>
            <a:off x="6081480" y="5017680"/>
            <a:ext cx="2594880" cy="1078560"/>
          </a:xfrm>
          <a:prstGeom prst="rect">
            <a:avLst/>
          </a:prstGeom>
          <a:ln>
            <a:noFill/>
          </a:ln>
        </p:spPr>
      </p:pic>
      <p:pic>
        <p:nvPicPr>
          <p:cNvPr id="61" name="Picture 9" descr=""/>
          <p:cNvPicPr/>
          <p:nvPr/>
        </p:nvPicPr>
        <p:blipFill>
          <a:blip r:embed="rId3"/>
          <a:stretch/>
        </p:blipFill>
        <p:spPr>
          <a:xfrm>
            <a:off x="3117960" y="5050080"/>
            <a:ext cx="2575800" cy="1072080"/>
          </a:xfrm>
          <a:prstGeom prst="rect">
            <a:avLst/>
          </a:prstGeom>
          <a:ln>
            <a:noFill/>
          </a:ln>
        </p:spPr>
      </p:pic>
      <p:pic>
        <p:nvPicPr>
          <p:cNvPr id="62" name="Picture 10" descr=""/>
          <p:cNvPicPr/>
          <p:nvPr/>
        </p:nvPicPr>
        <p:blipFill>
          <a:blip r:embed="rId4"/>
          <a:stretch/>
        </p:blipFill>
        <p:spPr>
          <a:xfrm>
            <a:off x="109080" y="5045040"/>
            <a:ext cx="2595600" cy="1020240"/>
          </a:xfrm>
          <a:prstGeom prst="rect">
            <a:avLst/>
          </a:prstGeom>
          <a:ln>
            <a:noFill/>
          </a:ln>
        </p:spPr>
      </p:pic>
      <p:sp>
        <p:nvSpPr>
          <p:cNvPr id="63" name="CustomShape 7"/>
          <p:cNvSpPr/>
          <p:nvPr/>
        </p:nvSpPr>
        <p:spPr>
          <a:xfrm>
            <a:off x="93960" y="4200480"/>
            <a:ext cx="2608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train 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112320" y="6075000"/>
            <a:ext cx="906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9"/>
          <p:cNvSpPr/>
          <p:nvPr/>
        </p:nvSpPr>
        <p:spPr>
          <a:xfrm>
            <a:off x="964440" y="6074280"/>
            <a:ext cx="851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ground truth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0"/>
          <p:cNvSpPr/>
          <p:nvPr/>
        </p:nvSpPr>
        <p:spPr>
          <a:xfrm>
            <a:off x="1852200" y="6111360"/>
            <a:ext cx="1077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predicted p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1"/>
          <p:cNvSpPr/>
          <p:nvPr/>
        </p:nvSpPr>
        <p:spPr>
          <a:xfrm>
            <a:off x="892080" y="4739040"/>
            <a:ext cx="130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epoch=0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Picture 16" descr=""/>
          <p:cNvPicPr/>
          <p:nvPr/>
        </p:nvPicPr>
        <p:blipFill>
          <a:blip r:embed="rId5"/>
          <a:stretch/>
        </p:blipFill>
        <p:spPr>
          <a:xfrm>
            <a:off x="9183960" y="5023440"/>
            <a:ext cx="2599920" cy="1025280"/>
          </a:xfrm>
          <a:prstGeom prst="rect">
            <a:avLst/>
          </a:prstGeom>
          <a:ln>
            <a:noFill/>
          </a:ln>
        </p:spPr>
      </p:pic>
      <p:sp>
        <p:nvSpPr>
          <p:cNvPr id="69" name="CustomShape 12"/>
          <p:cNvSpPr/>
          <p:nvPr/>
        </p:nvSpPr>
        <p:spPr>
          <a:xfrm>
            <a:off x="9811440" y="4712400"/>
            <a:ext cx="130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epoch=1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" descr=""/>
          <p:cNvPicPr/>
          <p:nvPr/>
        </p:nvPicPr>
        <p:blipFill>
          <a:blip r:embed="rId1"/>
          <a:stretch/>
        </p:blipFill>
        <p:spPr>
          <a:xfrm>
            <a:off x="269280" y="1321920"/>
            <a:ext cx="3656520" cy="121896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168120" y="102960"/>
            <a:ext cx="223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2.2. submission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741680" y="344880"/>
            <a:ext cx="5378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train_seg_net.py : see run_submit()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246240" y="847800"/>
            <a:ext cx="2608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submit 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4267800" y="1259280"/>
            <a:ext cx="3656520" cy="1218960"/>
          </a:xfrm>
          <a:prstGeom prst="rect">
            <a:avLst/>
          </a:prstGeom>
          <a:ln>
            <a:noFill/>
          </a:ln>
        </p:spPr>
      </p:pic>
      <p:pic>
        <p:nvPicPr>
          <p:cNvPr id="75" name="Picture 4" descr=""/>
          <p:cNvPicPr/>
          <p:nvPr/>
        </p:nvPicPr>
        <p:blipFill>
          <a:blip r:embed="rId3"/>
          <a:stretch/>
        </p:blipFill>
        <p:spPr>
          <a:xfrm>
            <a:off x="8229600" y="1286640"/>
            <a:ext cx="3656520" cy="1218960"/>
          </a:xfrm>
          <a:prstGeom prst="rect">
            <a:avLst/>
          </a:prstGeom>
          <a:ln>
            <a:noFill/>
          </a:ln>
        </p:spPr>
      </p:pic>
      <p:pic>
        <p:nvPicPr>
          <p:cNvPr id="76" name="Picture 6" descr=""/>
          <p:cNvPicPr/>
          <p:nvPr/>
        </p:nvPicPr>
        <p:blipFill>
          <a:blip r:embed="rId4"/>
          <a:stretch/>
        </p:blipFill>
        <p:spPr>
          <a:xfrm>
            <a:off x="295920" y="2702520"/>
            <a:ext cx="3656520" cy="1218960"/>
          </a:xfrm>
          <a:prstGeom prst="rect">
            <a:avLst/>
          </a:prstGeom>
          <a:ln>
            <a:noFill/>
          </a:ln>
        </p:spPr>
      </p:pic>
      <p:pic>
        <p:nvPicPr>
          <p:cNvPr id="77" name="Picture 7" descr=""/>
          <p:cNvPicPr/>
          <p:nvPr/>
        </p:nvPicPr>
        <p:blipFill>
          <a:blip r:embed="rId5"/>
          <a:stretch/>
        </p:blipFill>
        <p:spPr>
          <a:xfrm>
            <a:off x="4257720" y="2729880"/>
            <a:ext cx="3656520" cy="1218960"/>
          </a:xfrm>
          <a:prstGeom prst="rect">
            <a:avLst/>
          </a:prstGeom>
          <a:ln>
            <a:noFill/>
          </a:ln>
        </p:spPr>
      </p:pic>
      <p:pic>
        <p:nvPicPr>
          <p:cNvPr id="78" name="Picture 8" descr=""/>
          <p:cNvPicPr/>
          <p:nvPr/>
        </p:nvPicPr>
        <p:blipFill>
          <a:blip r:embed="rId6"/>
          <a:stretch/>
        </p:blipFill>
        <p:spPr>
          <a:xfrm>
            <a:off x="8256960" y="2720880"/>
            <a:ext cx="3656520" cy="1218960"/>
          </a:xfrm>
          <a:prstGeom prst="rect">
            <a:avLst/>
          </a:prstGeom>
          <a:ln>
            <a:noFill/>
          </a:ln>
        </p:spPr>
      </p:pic>
      <p:pic>
        <p:nvPicPr>
          <p:cNvPr id="79" name="Picture 9" descr=""/>
          <p:cNvPicPr/>
          <p:nvPr/>
        </p:nvPicPr>
        <p:blipFill>
          <a:blip r:embed="rId7"/>
          <a:stretch/>
        </p:blipFill>
        <p:spPr>
          <a:xfrm>
            <a:off x="362520" y="4272840"/>
            <a:ext cx="10984680" cy="15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LibreOffice/5.3.4.2$Linux_X86_64 LibreOffice_project/30m0$Build-2</Application>
  <Words>583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2017-07-29T02:55:24Z</dcterms:created>
  <dc:creator>root</dc:creator>
  <dc:description/>
  <dc:language>en-US</dc:language>
  <cp:lastModifiedBy/>
  <dcterms:modified xsi:type="dcterms:W3CDTF">2017-07-29T16:44:36Z</dcterms:modified>
  <cp:revision>8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18441৮-10.1.0.5707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