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C62"/>
    <a:srgbClr val="ACD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499D-7729-1A42-AC7E-9B379C8B3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1918B-3837-F645-8347-93C76BDAC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88937-35B3-AB43-9FF4-657EEF4D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C0C3-8575-AC4F-9282-E7F2F24E8132}" type="datetimeFigureOut">
              <a:rPr lang="en-DE" smtClean="0"/>
              <a:t>05.07.21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81AF7-E498-6C4D-82E6-043097E5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13CE9-E964-B84F-A8F2-5343EFBD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8601-42EC-5744-995D-8A67BF9C36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34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A0FC-ADFC-1E46-B334-6B563FB3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B5548-5D24-1141-B99C-1B0522277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29B55-89CC-D14E-8BC3-4D724F57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C0C3-8575-AC4F-9282-E7F2F24E8132}" type="datetimeFigureOut">
              <a:rPr lang="en-DE" smtClean="0"/>
              <a:t>05.07.21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88702-3BC6-FD4F-895E-4ACC8E13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7149-8045-7842-AB3E-7043904F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8601-42EC-5744-995D-8A67BF9C36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103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22438-5371-BD4A-9876-8B94BCEDF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1C28A-857F-5443-9E33-98C4C67D6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2E48B-82AC-8347-8879-46E902C0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C0C3-8575-AC4F-9282-E7F2F24E8132}" type="datetimeFigureOut">
              <a:rPr lang="en-DE" smtClean="0"/>
              <a:t>05.07.21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0EDE0-4991-2843-AD04-7CCCAE4D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49FB5-175D-1147-BA8A-0AAEBB95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8601-42EC-5744-995D-8A67BF9C36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997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5377-6970-7340-BA68-4A058259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B3F1-47C4-ED42-ACC6-75439E999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55EB-D619-714D-8DC4-E76E120A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C0C3-8575-AC4F-9282-E7F2F24E8132}" type="datetimeFigureOut">
              <a:rPr lang="en-DE" smtClean="0"/>
              <a:t>05.07.21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48A5-A2A8-EF48-BA4E-CF678936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9BB00-EAAB-3B4C-B0A8-2202DFE8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8601-42EC-5744-995D-8A67BF9C36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891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67FA-44BB-C141-BE0E-1A1BA6DB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6B9E7-24D8-5141-AA1D-FADBA3902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D29F-6BCA-1D4F-8146-53550E27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C0C3-8575-AC4F-9282-E7F2F24E8132}" type="datetimeFigureOut">
              <a:rPr lang="en-DE" smtClean="0"/>
              <a:t>05.07.21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FCC69-0785-CA4E-9406-301C12B5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A01EB-5FD2-2643-96A4-5F2D94C0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8601-42EC-5744-995D-8A67BF9C36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324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9EFF-4301-554A-8A43-CCE9A0AB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D5460-BF08-F94F-9574-96CC0823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1931A-11F4-0147-ADB8-C29C7D6AF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2CDF6-D719-FD45-B556-879A0B65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C0C3-8575-AC4F-9282-E7F2F24E8132}" type="datetimeFigureOut">
              <a:rPr lang="en-DE" smtClean="0"/>
              <a:t>05.07.21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C48D8-A465-E448-BBB3-8DB8008F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D77DD-BBE4-5A42-A4F4-B9678C8E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8601-42EC-5744-995D-8A67BF9C36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202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2BC4-4B23-9A43-8655-C6CA3F67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E7BE6-A64C-9C40-ABDB-66BC2AC1D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10D76-31F0-1044-9335-466F0CCC2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E295F-E0C8-CE45-80AC-CA6165B5B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CEE0E-874A-EC40-B431-DE3751D59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7BFFF-6053-B64D-AA18-167E8FF6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C0C3-8575-AC4F-9282-E7F2F24E8132}" type="datetimeFigureOut">
              <a:rPr lang="en-DE" smtClean="0"/>
              <a:t>05.07.21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D294E-D632-1A42-8DFB-DEC51B2A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10928-8D68-6E4B-A0E7-467992FE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8601-42EC-5744-995D-8A67BF9C36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382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1B29-631B-CD48-A4E5-33642881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E230F-2308-DA49-AA32-BF71242A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C0C3-8575-AC4F-9282-E7F2F24E8132}" type="datetimeFigureOut">
              <a:rPr lang="en-DE" smtClean="0"/>
              <a:t>05.07.21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4BB41-589B-EB4B-9C08-4A399289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6256-4160-614F-98B8-6C7F705F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8601-42EC-5744-995D-8A67BF9C36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21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4C72A-6331-8E45-AF49-7CB6B53A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C0C3-8575-AC4F-9282-E7F2F24E8132}" type="datetimeFigureOut">
              <a:rPr lang="en-DE" smtClean="0"/>
              <a:t>05.07.21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17DDB-0336-0F43-BFFC-93206BB1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4C962-2F6B-254F-ABDE-B08FA4C4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8601-42EC-5744-995D-8A67BF9C36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661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4B4D-5DA9-5F44-AE8B-5EE4E8CB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BC35E-81B4-F94E-9B1B-BCC59FE4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588CD-60D4-0E49-B5C5-42047FE75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57C0B-F6AC-DC45-A27A-33C7FB1B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C0C3-8575-AC4F-9282-E7F2F24E8132}" type="datetimeFigureOut">
              <a:rPr lang="en-DE" smtClean="0"/>
              <a:t>05.07.21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226BA-6A63-FB49-A44B-1032B0DC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9D5E3-FC99-3242-B4AB-BFF6677B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8601-42EC-5744-995D-8A67BF9C36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126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65D4-AABB-9C4F-AAC0-342B272C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5B59E-F8A3-2D4C-9C1F-91135F834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6FF02-4170-B44D-AF28-EBFEA4A7C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305E1-A559-A04B-97AF-746A4D7A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C0C3-8575-AC4F-9282-E7F2F24E8132}" type="datetimeFigureOut">
              <a:rPr lang="en-DE" smtClean="0"/>
              <a:t>05.07.21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A0493-4E28-7144-B8D2-A107354C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DFB0C-B608-B74F-9387-4C980C2D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8601-42EC-5744-995D-8A67BF9C36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293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A5A2A-02FA-2242-91D2-99224B9D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800F5-E5C5-894D-B1A9-A32A5F8CE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B78C9-F48F-B142-9131-20148C947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C0C3-8575-AC4F-9282-E7F2F24E8132}" type="datetimeFigureOut">
              <a:rPr lang="en-DE" smtClean="0"/>
              <a:t>05.07.21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318E-94CA-3749-A93A-0BC96859E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755C-DB9B-7E46-92D7-75B020592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8601-42EC-5744-995D-8A67BF9C36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369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0850C-6D80-404E-8528-28A7679DAD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97351-574D-3B41-988F-677690321E1A}"/>
              </a:ext>
            </a:extLst>
          </p:cNvPr>
          <p:cNvSpPr txBox="1"/>
          <p:nvPr/>
        </p:nvSpPr>
        <p:spPr>
          <a:xfrm>
            <a:off x="4004439" y="1593732"/>
            <a:ext cx="78512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rgbClr val="1B3C62"/>
                </a:solidFill>
              </a:rPr>
              <a:t>Symposium on Usable Privacy and Security</a:t>
            </a:r>
            <a:endParaRPr lang="en-DE" sz="6000" dirty="0">
              <a:solidFill>
                <a:srgbClr val="1B3C6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18014-F360-3145-BA41-56B15502C83C}"/>
              </a:ext>
            </a:extLst>
          </p:cNvPr>
          <p:cNvSpPr txBox="1"/>
          <p:nvPr/>
        </p:nvSpPr>
        <p:spPr>
          <a:xfrm>
            <a:off x="4414300" y="3649715"/>
            <a:ext cx="7441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/>
              <a:t>Poster Session</a:t>
            </a:r>
            <a:endParaRPr lang="en-DE" sz="8000" b="1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3CE9540-B279-4F4C-80B2-5A4A64582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56" y="1201514"/>
            <a:ext cx="3878274" cy="408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1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Maximilian Golla</dc:creator>
  <cp:lastModifiedBy>Maximilian Golla</cp:lastModifiedBy>
  <cp:revision>1</cp:revision>
  <dcterms:created xsi:type="dcterms:W3CDTF">2021-07-05T13:41:15Z</dcterms:created>
  <dcterms:modified xsi:type="dcterms:W3CDTF">2021-07-05T13:47:48Z</dcterms:modified>
</cp:coreProperties>
</file>