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E69C3A-3440-4A88-9D95-3A308A7B9F41}">
  <a:tblStyle styleId="{9CE69C3A-3440-4A88-9D95-3A308A7B9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81128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81128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811289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811289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811289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811289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811289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811289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81128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81128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DataMining Project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Q56061040 </a:t>
            </a:r>
            <a:r>
              <a:rPr lang="zh-TW"/>
              <a:t>湯立婷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31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Implement Apriori Algorithm</a:t>
            </a:r>
            <a:endParaRPr b="1" sz="3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800"/>
              <a:t>min_support=0.01, min_conf=0.3</a:t>
            </a:r>
            <a:endParaRPr sz="2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2223723"/>
            <a:ext cx="6551449" cy="29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04963"/>
            <a:ext cx="35433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min_support=0.01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31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Implement FP Growth Algorithm</a:t>
            </a:r>
            <a:endParaRPr b="1" sz="3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9775"/>
            <a:ext cx="6621526" cy="29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525" y="1866900"/>
            <a:ext cx="26289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31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Implement Apriori Algorithm</a:t>
            </a:r>
            <a:endParaRPr b="1" sz="3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800"/>
              <a:t>min_support=0.001, min_conf=0.3</a:t>
            </a:r>
            <a:endParaRPr sz="2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625" y="2434897"/>
            <a:ext cx="6193201" cy="27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120" y="1885950"/>
            <a:ext cx="33748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/>
              <a:t>min_support=0.001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31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3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Implement FP Growth Algorithm</a:t>
            </a:r>
            <a:endParaRPr b="1" sz="3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2136100"/>
            <a:ext cx="6849250" cy="3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413" y="1876413"/>
            <a:ext cx="2619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Comparation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571500" y="17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{9CE69C3A-3440-4A88-9D95-3A308A7B9F41}</a:tableStyleId>
              </a:tblPr>
              <a:tblGrid>
                <a:gridCol w="3209100"/>
                <a:gridCol w="2124900"/>
                <a:gridCol w="2667000"/>
              </a:tblGrid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Apriori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FP Growth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99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minSup=0.01, min_conf=0.3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3117.908341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33.07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87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minSup=0.001, min_conf=0.3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2810.978982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38.62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