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4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ACBE5-5B0F-4968-8A54-01332C80B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F3E1F1-8101-40B0-8ADA-82A1C0F5C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4521B1-BAD7-423F-A12E-40E8D35E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B21C54-4ED4-4A6B-A900-AE3D47A8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8E4522-69C9-41DA-AB07-02DB5B8A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2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CBF8E-8420-4452-9C44-313DA2EC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70052F-17F2-4A2E-BABA-743738B88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2EC92-BC37-42E6-8BCF-2A82C6C9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1C787F-229A-4BC4-B1EC-C30CB890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98A8F4-28CD-4C29-BD9A-13E486C5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15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309AFF-150B-4C94-8118-38D79C622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46743D-1ACD-401C-93F6-4C62B49F3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0BC5E1-D0A2-4A77-A260-E24028F7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EEA0D-7BC3-4D74-BD2B-4504484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92C520-A5A8-4E16-B502-910456B3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1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79BA5-DB55-4A52-94F5-36E191942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7D1E6-DED9-4AD0-9D40-09E02676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374602-D849-4050-B4EA-5A44AC2A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BF2C8-24DC-423B-AEF2-FA3F1435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85F79-8E2A-47F7-81FB-98E0E89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79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FE7D6B-F97D-456B-B6B4-3D26C22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256D91-0C08-4415-BE5C-1BF2DF175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E863E2-45A1-406F-B5D6-DD3F296F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D4383F-F585-4FAC-9F30-39E0D09E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54F49-D05C-447B-8FD9-B99D36A5B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60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088E0-B4AC-4594-A5AC-7E7CC4CA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D51B6D-D036-4647-90F0-D22FA0BA3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2A774-AE06-41AE-84CB-89ECD8A7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F236F0-094D-4749-9208-22A3238D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A4DF53-CAE8-4495-BD52-859E3B80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BBBAA3-620E-4CED-8300-E25A761F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94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3BD5E-ACCB-4530-8F1C-E44FCC5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687057-3F6E-475E-8872-C2C21181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FAA736-D870-4471-A4FB-A11F15B3E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31CF2-98FA-451D-B2B1-C17521731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C4C8A6-DDFD-42BB-B655-262A55E5E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62C816-FF82-41C0-8BB1-0B6CF810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26DD06D-7273-4594-BD28-4638B1BF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3A641F-37C2-436E-86A8-872CEB65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55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B69D-7D50-41B2-8B8B-9D82BC93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443B039-E591-4A1E-90FB-5A89F5E5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3E46B-51BA-45F1-89FC-F277B049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9AF153-FC42-465B-B372-C580E24C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6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C54B57-70C3-4BC5-B4B3-3EDB7B6B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924B65-7D0D-4725-8EA5-31CC21F9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391441-41D9-4587-A04E-D7AC88DC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7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55ECC-A3EF-416E-8307-FBBC4F2A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EF6E02-CA05-41DE-91D5-7CBEFB2C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961FD3-686A-43DC-81E2-CAAEA4E21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85186E-E52B-4748-9C61-7D5D3D1E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1D3E2D-CBF5-4958-8270-929E986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6D9B0-C53A-463B-AEE9-7030B8A5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0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260EF-6F4A-4F4F-BC08-1B79F1023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4BC162-2674-4EFF-BCBE-F67CF58A2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060668-E1E3-4DA1-8A72-AEB6548ED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82B39B-7A48-41BC-B805-1DC352005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8D6388-1EEF-47B3-AAED-FACE4F50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279A2ED-5B28-4E85-AACB-DD2CB788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8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2863F9-185C-4558-8485-57A4B5D1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FE480D-3BDE-4081-96F8-771BA902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8F9037-EA3D-433F-A54C-7857D8277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D872-E144-4246-ABEC-3984418A5BE2}" type="datetimeFigureOut">
              <a:rPr lang="zh-TW" altLang="en-US" smtClean="0"/>
              <a:t>2018/5/12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401C56-7DC9-498C-941F-1D4C4F154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9F5C2-7CC4-48D1-90F0-DAF103CCE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7934-B5B6-45E7-B998-115C9767CC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72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A2A6AD-9563-45F7-960F-04445388C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DSAI</a:t>
            </a:r>
            <a:r>
              <a:rPr lang="zh-TW" altLang="en-US" dirty="0"/>
              <a:t> </a:t>
            </a:r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7C505C-33C2-473E-9060-657CEC88B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Q56061040 </a:t>
            </a:r>
            <a:r>
              <a:rPr lang="zh-TW" altLang="en-US" dirty="0"/>
              <a:t>湯立婷</a:t>
            </a:r>
          </a:p>
        </p:txBody>
      </p:sp>
    </p:spTree>
    <p:extLst>
      <p:ext uri="{BB962C8B-B14F-4D97-AF65-F5344CB8AC3E}">
        <p14:creationId xmlns:p14="http://schemas.microsoft.com/office/powerpoint/2010/main" val="23520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8094C-562E-4304-ADEF-9052E79D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Epoch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30675A-1D4F-44B4-96BB-AAC111CC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Number 50:</a:t>
            </a:r>
          </a:p>
          <a:p>
            <a:pPr marL="0" indent="0">
              <a:buNone/>
            </a:pPr>
            <a:r>
              <a:rPr lang="en-US" altLang="zh-TW" dirty="0"/>
              <a:t>Accuracy </a:t>
            </a:r>
            <a:r>
              <a:rPr lang="zh-TW" altLang="en-US" dirty="0"/>
              <a:t>低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Number150:</a:t>
            </a:r>
          </a:p>
          <a:p>
            <a:pPr marL="0" indent="0">
              <a:buNone/>
            </a:pPr>
            <a:r>
              <a:rPr lang="en-US" altLang="zh-TW" dirty="0"/>
              <a:t>Accuracy </a:t>
            </a:r>
            <a:r>
              <a:rPr lang="zh-TW" altLang="en-US" dirty="0"/>
              <a:t>中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Number250: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Accuracy </a:t>
            </a:r>
            <a:r>
              <a:rPr lang="zh-TW" altLang="en-US" dirty="0"/>
              <a:t>高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02A6BC-CE18-4F08-844F-17FB432B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695" y="2343311"/>
            <a:ext cx="6439707" cy="22398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14CF78-B5E7-4843-BA91-33D3D75B3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95" y="4675136"/>
            <a:ext cx="6573621" cy="22094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6BAFADB-312B-439B-A188-0AECDF272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695" y="0"/>
            <a:ext cx="6659629" cy="22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F2686-39C6-430B-89A1-8E424502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3957D-6EC3-4115-BFF5-975A5DA3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Epoch50</a:t>
            </a:r>
          </a:p>
          <a:p>
            <a:r>
              <a:rPr lang="en-US" altLang="zh-TW" dirty="0"/>
              <a:t>Number10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Epoch50</a:t>
            </a:r>
          </a:p>
          <a:p>
            <a:r>
              <a:rPr lang="en-US" altLang="zh-TW" dirty="0"/>
              <a:t>Number100</a:t>
            </a:r>
          </a:p>
          <a:p>
            <a:endParaRPr lang="en-US" altLang="zh-TW" dirty="0"/>
          </a:p>
          <a:p>
            <a:r>
              <a:rPr lang="en-US" altLang="zh-TW" dirty="0"/>
              <a:t>Epoch50</a:t>
            </a:r>
          </a:p>
          <a:p>
            <a:r>
              <a:rPr lang="en-US" altLang="zh-TW" dirty="0"/>
              <a:t>Number200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92A526-8D54-4933-9CAD-32032FE0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884" y="3251954"/>
            <a:ext cx="6233836" cy="13874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172823-D314-495E-A3ED-270A17D7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884" y="4820349"/>
            <a:ext cx="7081031" cy="168147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0A50805-A616-43AD-96BC-DF56FB440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884" y="1303770"/>
            <a:ext cx="6146673" cy="162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F2686-39C6-430B-89A1-8E424502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3957D-6EC3-4115-BFF5-975A5DA3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Epoch100</a:t>
            </a:r>
          </a:p>
          <a:p>
            <a:r>
              <a:rPr lang="en-US" altLang="zh-TW" dirty="0"/>
              <a:t>Number10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Epoch100</a:t>
            </a:r>
          </a:p>
          <a:p>
            <a:r>
              <a:rPr lang="en-US" altLang="zh-TW" dirty="0"/>
              <a:t>Number100</a:t>
            </a:r>
          </a:p>
          <a:p>
            <a:endParaRPr lang="en-US" altLang="zh-TW" dirty="0"/>
          </a:p>
          <a:p>
            <a:r>
              <a:rPr lang="en-US" altLang="zh-TW" dirty="0"/>
              <a:t>Epoch100</a:t>
            </a:r>
          </a:p>
          <a:p>
            <a:r>
              <a:rPr lang="en-US" altLang="zh-TW" dirty="0"/>
              <a:t>Number200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A984CB-6E7E-4646-93EB-CEBEF168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904" y="3062288"/>
            <a:ext cx="5333354" cy="154821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33ED03-3DA5-4FDD-AA9D-E7BF6B1F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4" y="1330788"/>
            <a:ext cx="5590852" cy="15965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C8085F-00C3-4DC4-A75F-6F16D38B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904" y="4764722"/>
            <a:ext cx="5888871" cy="15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F2686-39C6-430B-89A1-8E424502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Size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3957D-6EC3-4115-BFF5-975A5DA3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Epoch200</a:t>
            </a:r>
          </a:p>
          <a:p>
            <a:r>
              <a:rPr lang="en-US" altLang="zh-TW" dirty="0"/>
              <a:t>Number10</a:t>
            </a:r>
          </a:p>
          <a:p>
            <a:endParaRPr lang="en-US" altLang="zh-TW" dirty="0"/>
          </a:p>
          <a:p>
            <a:r>
              <a:rPr lang="en-US" altLang="zh-TW" dirty="0"/>
              <a:t>Epoch200</a:t>
            </a:r>
          </a:p>
          <a:p>
            <a:r>
              <a:rPr lang="en-US" altLang="zh-TW" dirty="0"/>
              <a:t>Number100</a:t>
            </a:r>
          </a:p>
          <a:p>
            <a:endParaRPr lang="en-US" altLang="zh-TW" dirty="0"/>
          </a:p>
          <a:p>
            <a:r>
              <a:rPr lang="en-US" altLang="zh-TW" dirty="0"/>
              <a:t>Epoch200</a:t>
            </a:r>
          </a:p>
          <a:p>
            <a:r>
              <a:rPr lang="en-US" altLang="zh-TW" dirty="0"/>
              <a:t>Number200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B90D17-5AB4-489E-A976-15887835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921" y="1315290"/>
            <a:ext cx="5832529" cy="16768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2DD2D1-D082-401B-99A3-EBA619D8C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20" y="3061173"/>
            <a:ext cx="5402129" cy="16699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EDCB313-9684-49B4-A4CC-BA1F0284D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920" y="4897222"/>
            <a:ext cx="5378317" cy="129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8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4903</TotalTime>
  <Words>43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DSAI HW3</vt:lpstr>
      <vt:lpstr>Training Epoch</vt:lpstr>
      <vt:lpstr>Training Size</vt:lpstr>
      <vt:lpstr>Training Size</vt:lpstr>
      <vt:lpstr>Training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2018-05-12T04:36:48Z</dcterms:created>
  <dcterms:modified xsi:type="dcterms:W3CDTF">2018-05-15T14:20:22Z</dcterms:modified>
</cp:coreProperties>
</file>