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8" autoAdjust="0"/>
  </p:normalViewPr>
  <p:slideViewPr>
    <p:cSldViewPr snapToGrid="0">
      <p:cViewPr>
        <p:scale>
          <a:sx n="66" d="100"/>
          <a:sy n="66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06-9434-4979-A3B9-F169BA27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8BC3-4E74-4654-A467-D9E941FE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776F-DBE0-49E7-86A9-AC12C33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1EF-690C-48F0-830F-C34A90EF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9ED-99AD-48CB-ADA6-944B3D4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900-70EA-4793-8E06-C2CCF8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EB9D-DCE0-486F-BECA-D4F30C72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827B-43F0-4E2B-BA57-D954A45E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E1C-65C0-450C-BE06-1643793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E46-4F6C-427C-822F-678CFC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A2FCB-EECD-4E97-A59C-58947C9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A497-165F-43E3-9AD4-EF3E3243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851-407D-434C-8F76-9C0328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469-21D1-4C02-8EFA-19D739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D114-47E6-4176-9CDC-431634C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C3-27CB-4998-8AA6-0FA7F98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713-4089-436B-8998-F349A06E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67B8-ECC6-4217-B1E3-B77E4C4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83F-6237-478C-8FC7-0CEFA8F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AFC1-C1BF-47A5-A058-2282DFB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6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7EC-C57E-456B-AF23-4B9AE28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0910-8144-432A-AA3A-8C043DD6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F266-81DB-4B21-B169-0641401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7FB-8BA8-45A7-B0D4-F3912A2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2F15-73E4-4BCD-BDFB-B75FBF0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4E7-8A76-4D45-8DFA-3D9EEC5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BDE9-15B2-46CD-ACB7-0DB330F8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240F-8AB7-4519-8A11-0FF431EB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9C29-7165-4A6D-9941-EA079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ED62-EADC-4B78-8BCC-1CBF2CC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6023-AB0B-40B7-BCDC-2175637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9FC-26F3-4D5F-8C64-8120E70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52C4-B775-49B8-88A3-87AF234E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1697-8DCD-4171-996A-73E6329F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2C71-5738-4348-95B4-BEB24AD2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CC92-2930-4F5F-A6D8-01DE0CD1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1D5B-2523-4126-B5A8-52412A8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69-2C88-45C6-9C08-FB40EA1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36CFD-008F-4EB5-A151-59D717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100-FCAE-47C4-9740-DFE79D47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77E-DDC6-40E9-B15F-63839D4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2ADE-4A65-4B45-B847-3B3E065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7919-05E0-4882-A3FB-89A349D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CDE1-7B09-45A8-A110-85E5A166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E0029-01FE-4BE9-A827-BB28200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CED5-0AFC-4729-8BD7-7100458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DF6-BC78-4CDC-AED3-2B5D1A7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CA6-A0EE-45C7-ACCF-CBDBFE70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0746-C013-47CE-A219-BAF1D998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E539-E6ED-40BB-9503-2869F84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820D-FDF5-4B6C-8FA1-4516F6EB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2A53-58A4-4A4F-856B-8FC12A3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3D2-40DA-47EE-9F1C-33274F1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BE54-08F9-4A8D-90AA-74FCCCDC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8F5B-232E-41A5-86F4-296341D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345D-692B-442E-B5B8-B33779E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A7C-26C2-4798-8309-A659E7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1E84-4AB0-41A7-AAD2-BACAD0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6AB3-3CB1-4801-9197-2E3C96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AD70-7AD0-4DEB-A2F1-24BF623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1AA7-ECE9-40D5-B834-1838CAC4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E53C-5A35-41E5-8CDB-8D9C4897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6AA-7B9A-4253-8FD2-23952A5A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26" y="723122"/>
            <a:ext cx="9899780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Music Store Data Analysis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43E29F17-A9A0-4255-B3DA-C3E6115D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1" y="2052065"/>
            <a:ext cx="7037506" cy="35794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9) Amount Spend By Customer On Artist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486" y="2052066"/>
            <a:ext cx="4206183" cy="26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10) Customer Spend Most On Music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6" y="836984"/>
            <a:ext cx="10293088" cy="56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A6CD02D-9EE7-407F-BA55-6EE8B094AD4F}"/>
              </a:ext>
            </a:extLst>
          </p:cNvPr>
          <p:cNvSpPr txBox="1">
            <a:spLocks/>
          </p:cNvSpPr>
          <p:nvPr/>
        </p:nvSpPr>
        <p:spPr>
          <a:xfrm>
            <a:off x="157143" y="189705"/>
            <a:ext cx="5786457" cy="141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2) Conclusions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F332D1-96A6-4255-AAC8-99734038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61" y="1820975"/>
            <a:ext cx="11876239" cy="372348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Number of employees are less at senior level as compared to junior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Maximum countries(where customers belongs) are from  Europe ( ~70%).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Maximum total invoice amount is from Prague city also top two customers in terms of money they spend belongs to this city.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Rock is the only music genre which is popular in all country except Argentina in terms of purchase.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U2 is the artist who has written the most rock music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20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501" y="1590869"/>
            <a:ext cx="4572001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029" y="2009174"/>
            <a:ext cx="5786457" cy="1419826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1) INSIGHTS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732" y="5061320"/>
            <a:ext cx="10530528" cy="10725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7" y="1223492"/>
            <a:ext cx="4322910" cy="31153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434" y="1223493"/>
            <a:ext cx="5942754" cy="31153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4" y="157047"/>
            <a:ext cx="11269747" cy="569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+mn-lt"/>
              </a:rPr>
              <a:t>1) Who is the senior most employee, find name and job title.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90 Simple Backgrounds [Edit and Download]">
            <a:extLst>
              <a:ext uri="{FF2B5EF4-FFF2-40B4-BE49-F238E27FC236}">
                <a16:creationId xmlns:a16="http://schemas.microsoft.com/office/drawing/2014/main" id="{73A06C93-D936-4806-9688-3A7740F9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2) Which countries have the most Invoices?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941722"/>
            <a:ext cx="7070974" cy="381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40" y="2076692"/>
            <a:ext cx="3992687" cy="287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015" y="941723"/>
            <a:ext cx="3177540" cy="111252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3" y="5179369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clearly seen from the pivot table that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Europe is on the top in terms of invoices generated ,instead of this, other countries of Europe fail to be top in terms of invoices generated [Top country is of North America (USA)].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USA played a major role in terms of invoices invoice generated in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17" y="1031436"/>
            <a:ext cx="7130506" cy="3076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3) What are top 3 values of total invoice?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82735"/>
            <a:ext cx="11876239" cy="4376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Top 3 values of total invoice contain 2 Countries (France  &amp; Canada).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4) Cities with top customers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78" y="898369"/>
            <a:ext cx="7722933" cy="399311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5138503"/>
            <a:ext cx="11876239" cy="9918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These are the cities in terms of maximum total invoice.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So for organizing a promotional music festival , these cities can generate good revenues.</a:t>
            </a:r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C9A2A0-99D2-4C58-BB37-FFCE194B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7994704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5) Top 5 Customers In terms Of Total Money They Spend.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F3FD3-5465-4906-910D-C6C37D684B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1041" r="1004" b="1160"/>
          <a:stretch/>
        </p:blipFill>
        <p:spPr>
          <a:xfrm>
            <a:off x="1802895" y="1102116"/>
            <a:ext cx="8586210" cy="52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7AADA479-5005-42F0-8D20-C240EDA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6) Most Popular Music Genre For Each Country In Terms Of Purchase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5" y="848669"/>
            <a:ext cx="4047069" cy="5920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42393"/>
            <a:ext cx="5346320" cy="161212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6749" y="3859345"/>
            <a:ext cx="7117626" cy="77071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Rock is the only music genre which is popular in all country except Argentina.</a:t>
            </a:r>
          </a:p>
        </p:txBody>
      </p:sp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90 Simple Backgrounds [Edit and Download]">
            <a:extLst>
              <a:ext uri="{FF2B5EF4-FFF2-40B4-BE49-F238E27FC236}">
                <a16:creationId xmlns:a16="http://schemas.microsoft.com/office/drawing/2014/main" id="{F970013B-B681-41E2-82D8-9186B56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3" y="1102116"/>
            <a:ext cx="11270534" cy="484670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7) TOP 10 Artist Who Have Written The Most Rock Music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363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Music Store Data Analysis</vt:lpstr>
      <vt:lpstr>1) INSIGHTS</vt:lpstr>
      <vt:lpstr>1) Who is the senior most employee, find name and job title.</vt:lpstr>
      <vt:lpstr>2) Which countries have the most Invoices?</vt:lpstr>
      <vt:lpstr>3) What are top 3 values of total invoice?</vt:lpstr>
      <vt:lpstr>4) Cities with top customers</vt:lpstr>
      <vt:lpstr>5) Top 5 Customers In terms Of Total Money They Spend.</vt:lpstr>
      <vt:lpstr>6) Most Popular Music Genre For Each Country In Terms Of Purchase</vt:lpstr>
      <vt:lpstr>7) TOP 10 Artist Who Have Written The Most Rock Music</vt:lpstr>
      <vt:lpstr>9) Amount Spend By Customer On Artist (TOP 5 Customers)</vt:lpstr>
      <vt:lpstr>10) Customer Spend Most On Music (TOP 5 Customers)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Amlanjyoti</cp:lastModifiedBy>
  <cp:revision>46</cp:revision>
  <dcterms:created xsi:type="dcterms:W3CDTF">2023-04-07T03:23:40Z</dcterms:created>
  <dcterms:modified xsi:type="dcterms:W3CDTF">2023-06-07T12:28:30Z</dcterms:modified>
</cp:coreProperties>
</file>