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1764-5731-9C77-8476-4C273748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A14F3-CFF9-F75F-454F-0D21A1F41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1A5B-1407-159B-E00D-C8337734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6BA0-0E19-847C-F762-1C79F3F1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3B4C-FDC7-05DB-C6F2-D572B65E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1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0F8-8C1F-BBD4-A944-F71CF8C6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13BB-10D9-F9E2-949B-59B8B830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7981-8131-C45D-B4EB-63191FA1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57F2-B2AF-6313-3B19-7B90C95F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9981-5CCE-9AB0-CEB9-C305795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0D662-818C-C7D7-1C86-8AD9B8F00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00CD1-D14B-DD83-5F9E-4A266698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F48B-7F37-25A3-60A5-8941381F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2000-010E-AEB2-EF9C-AEFCF6BC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22C5-924C-2121-936F-2536A53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955F-1889-EB8F-73CF-24683BF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13AF-5747-F112-6B0E-7ABC30FA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A3CE-E0D6-D440-31D1-18CF6158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8D4A-76CF-8A11-2B21-1CC84765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8FA-4361-3886-7055-CB9D5CC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A86-86F6-112F-3A08-3BF01685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0EA2-DFB4-C5B7-1978-ABA6FD28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265D-9E66-1803-BA9A-07904278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5D23-AA51-A922-AE4A-C48964A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11BE-96CE-EF6C-BD45-F9E936F8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2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E237-5AA6-4F92-BF54-A0CCD7FE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E64A-F43E-6F8E-F223-49B0F809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2F0B-1C88-F2ED-7AFF-41A425B8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C3F6-E5FF-7789-886F-7649B7E6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F457-FC3F-8E54-CAA5-6D3485B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B8ADC-3511-8E01-8F11-91F6B6DB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B8A6-B914-50C3-679D-A04EBE1E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105A-E93E-DA9A-4453-2676D916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4A14C-DF6C-387C-FC33-16F4C124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55E0-0599-BC4B-9909-EA7A9990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9357D-041E-5AFF-49DE-C114462D4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EB390-4BBE-A434-3445-CD9D7114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FF624-44F4-4EFA-ABFF-8F5ACB8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0F386-5307-3D5B-4A41-98B8089D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0C41-BF15-1206-4A0F-F654D6FA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1AF48-359A-8C31-E281-414B730C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E09BB-4444-D3DF-5D3F-3BA1AC0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0DE6-3061-4F08-6E75-4192C4A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1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8C2D5-3DC5-720C-E907-CBCF9C57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D2C21-8365-FAE3-1A72-B575E9CD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10D4F-94CD-0CEE-53CE-0218FA97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A8DF-89FD-2B90-AA2A-27E504E0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AD2F-EB00-4EA8-C12F-CB3899AE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8897-2A38-B052-9C43-6007278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E04E-5AA0-67FD-F4E4-6F6ECAEB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6F9D-F3BB-22DA-7BCB-5CA95E38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638C-7D6E-1804-1536-C55EC4A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BE4C-A794-84C0-A076-DF70AD92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A8D16-9040-B073-D36C-CD37C159C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AAD3-FC58-B96B-1B20-A8F01893D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A0CF-235B-801C-96AB-F3FDDF09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B7444-C408-E37C-B525-23C09B59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C6823-CC36-D85A-7FB3-0D57EF0D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F5E81-5329-B7B4-4C26-90418210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212D4-C825-7F8B-7376-BFBB309E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3CAB-88E7-04E1-E891-85C405FAB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82CB-37FF-42AC-ABFE-A6BBEEF08C7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A195-EB36-1DA7-8C47-E1BE729AE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2690-594F-126A-FEF4-D9C68071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7486-0ED0-4513-A2DB-BDF90288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C9EA66-0812-83D9-1D93-00A31155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58" y="0"/>
            <a:ext cx="122261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94EBD-E037-02CF-4E37-D38287B8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21"/>
            <a:ext cx="12191999" cy="68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D43E5-35B1-CB51-8F9C-2927239F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4" y="0"/>
            <a:ext cx="122197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32350-E850-1273-214C-74AD0B37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16" y="0"/>
            <a:ext cx="12204615" cy="68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43D98-42CC-DE95-BDA0-13351BE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" y="-1"/>
            <a:ext cx="12184455" cy="68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5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E1AB38-3BDC-5A07-6665-5646D98B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89" y="0"/>
            <a:ext cx="1222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14ED-EF21-1E0D-4586-BEEACDC8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24" y="0"/>
            <a:ext cx="1226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E332E-BA5A-760F-F9D4-7132DC0F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32" y="0"/>
            <a:ext cx="122488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DEDE9-8AD7-FB71-C792-B12708F2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1" y="0"/>
            <a:ext cx="12200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T.J.</dc:creator>
  <cp:lastModifiedBy>Pranav T.J.</cp:lastModifiedBy>
  <cp:revision>1</cp:revision>
  <dcterms:created xsi:type="dcterms:W3CDTF">2025-06-20T14:17:19Z</dcterms:created>
  <dcterms:modified xsi:type="dcterms:W3CDTF">2025-06-20T14:17:32Z</dcterms:modified>
</cp:coreProperties>
</file>