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x63XcV/cSyF2gCJ2G8+WVJWA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Flipkart project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00" y="872225"/>
            <a:ext cx="12104700" cy="55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850" y="872225"/>
            <a:ext cx="9006300" cy="5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702" y="2378049"/>
            <a:ext cx="8748600" cy="3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075" y="2099800"/>
            <a:ext cx="11398200" cy="3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00" y="1101375"/>
            <a:ext cx="10381200" cy="5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679450" y="17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201" y="1921751"/>
            <a:ext cx="9347400" cy="46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2025-03-09T11:49:18Z</dcterms:created>
  <dc:creator>Vipul Sonawane</dc:creator>
</cp:coreProperties>
</file>