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77bkXoI1x1IT+L9+aHHg7Flq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Amazon Prime TV Shows and Movies 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400" y="3602050"/>
            <a:ext cx="5265575" cy="28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275249"/>
            <a:ext cx="10905066" cy="43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743627"/>
            <a:ext cx="10905066" cy="53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835" y="643467"/>
            <a:ext cx="9948329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1596" y="643467"/>
            <a:ext cx="9688808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825415"/>
            <a:ext cx="10905066" cy="520716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656926"/>
            <a:ext cx="10905066" cy="354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879" y="1825625"/>
            <a:ext cx="764424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2025-02-23T11:42:23Z</dcterms:created>
  <dc:creator>Vipul Sonawane</dc:creator>
</cp:coreProperties>
</file>