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51500" cy="10287000"/>
  <p:notesSz cx="183515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354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3261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2023-04-18T17:32:40Z</dcterms:created>
  <dcterms:modified xsi:type="dcterms:W3CDTF">2023-04-18T17:32:40Z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LastSaved">
    <vt:filetime>2023-04-18T00:00:00Z</vt:filetime>
  </property>
</Properties>
</file>