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F6F4-204F-40E5-9E33-57FF2DD4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7ECFE-ABC4-4379-ABF3-E8EFEDD8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1A4AB-13E3-4B7C-A5D9-3CF584D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FB32-8540-4D91-A553-D0A6D7E6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1D58-8B1C-460A-BA42-B70FDC9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F3E4-8BC4-40D8-9F46-72645C78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177A6-0F2B-4D4F-80BF-912CC57D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364CC-6234-45A3-B65C-1D427293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33F0-094F-47B2-9334-0D379AEE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C475-44F2-4283-8FE2-C98629AE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75CAE-053A-436A-BC88-D72464B91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73B7-ED62-49E2-94F3-029427528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93A2-FFB4-4357-B646-3A44D3E0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AF8FD-2DD8-4CC0-AE1B-E4DBB41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7C91-BFB5-4477-9D33-D62BF085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C562-FB79-4186-9423-0A9A99C4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497E-4E7A-49ED-BA1C-8B5986BC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410B-EBA7-41E7-AAB7-5D2A7469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664E-94FE-4FC3-B0E3-C922DB5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0BEA-FB78-455D-95DA-604903E9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BC5-1858-443F-A5EE-7D246DCD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37DD-5065-4F75-B574-BEBE1700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015A-17F9-4158-A223-3C87B8ED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075B-A08C-4589-B7DD-BFA525C5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C159-7F80-42CE-AD43-FCE5E63E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BE89-B5F2-4E67-B742-23CBD7EB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A622-49D1-426A-8525-E5B9AB79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F8DA-9608-41D6-A644-01237076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B5D2E-9C47-4ACB-8FF3-6494175F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4F3F-AB94-451B-963C-55661C34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E735-3F01-4E80-8330-6C8CE2CB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F302-57A8-47B7-AE26-3CA99242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65F0-0E3C-4450-AF79-877443E1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D649F-D8BF-44EB-97FC-9D462B0A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1E56-06F6-480D-BF06-1C6095D34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060BD-D18A-462F-9BF1-11770BD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7361A-BD21-48CF-B6D7-1ADA8AED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FB3BD-4828-4D59-9336-4560012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B11D4-EDA0-4AEB-AA13-C4277EEC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458-5E2F-4AD1-AF32-E4787E9E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E1DBE-0E7D-4F27-9B17-BC30EAB7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FB2B1-7F74-446F-B729-586A2E4B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3BA-0F71-4EA2-868A-71F687AE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4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3A65C-6ED9-4B94-9988-EA40505C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4D08D-5403-4DAD-BEA0-0A7834E1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AC7A7-A4A6-46D6-93D2-9EF99ACB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5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1ED-20A2-481F-BCDB-251AD8E4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41A-8AAF-4A06-B608-1DD6A1AD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91937-9CF4-46FF-A1DD-3E7E4CA33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73D5-0115-42DA-A9DA-8266CB08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2A8B5-68FF-409E-8E05-3D0432C4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D734-0D79-44ED-A6DB-38574FE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6D7D-0771-48F0-B73D-5578E96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3246C-B5A0-4BEE-BD83-9F7E907F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14FE-DB33-44DF-B018-6EDF3315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5C317-5695-44F7-AF64-82352163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5404-6836-41AA-94C7-8FBF572E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8103-2C73-4AE5-9CD9-5416EE2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A2741-F128-4F34-9ABB-419A8A32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808F-E188-4A76-A296-56B2DFF7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7A6B-AEB0-4051-B025-33720D15E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38CA-DF12-4128-9078-CA33C54C4A9F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AE10-7140-4B18-9F06-51E6E5EF5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F4A6-4930-4211-B564-A262C0FC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BEBA-46A5-48CF-8806-18CBB7982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098731-357D-4198-B804-0C8B5FAD113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</a:t>
            </a:r>
          </a:p>
          <a:p>
            <a:pPr algn="ctr"/>
            <a:r>
              <a:rPr lang="en-US" dirty="0"/>
              <a:t>Intelligence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7D6F7F-64BD-4C86-9105-9D8F21BFAC0C}"/>
              </a:ext>
            </a:extLst>
          </p:cNvPr>
          <p:cNvSpPr/>
          <p:nvPr/>
        </p:nvSpPr>
        <p:spPr>
          <a:xfrm>
            <a:off x="4296000" y="2410778"/>
            <a:ext cx="3600000" cy="360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Machine </a:t>
            </a:r>
          </a:p>
          <a:p>
            <a:pPr algn="ctr"/>
            <a:r>
              <a:rPr lang="en-US" dirty="0"/>
              <a:t>Learning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BC6D60-316B-416B-9423-9CC55799DA58}"/>
              </a:ext>
            </a:extLst>
          </p:cNvPr>
          <p:cNvSpPr/>
          <p:nvPr/>
        </p:nvSpPr>
        <p:spPr>
          <a:xfrm>
            <a:off x="5196000" y="4110886"/>
            <a:ext cx="1800000" cy="180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88FA-1AFE-4FD8-8812-D87F14420524}"/>
              </a:ext>
            </a:extLst>
          </p:cNvPr>
          <p:cNvSpPr txBox="1"/>
          <p:nvPr/>
        </p:nvSpPr>
        <p:spPr>
          <a:xfrm>
            <a:off x="609600" y="933450"/>
            <a:ext cx="18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Size:</a:t>
            </a:r>
          </a:p>
          <a:p>
            <a:r>
              <a:rPr lang="en-US" dirty="0"/>
              <a:t>AI = 30</a:t>
            </a:r>
          </a:p>
          <a:p>
            <a:r>
              <a:rPr lang="en-US" dirty="0"/>
              <a:t>ML = 20</a:t>
            </a:r>
          </a:p>
          <a:p>
            <a:r>
              <a:rPr lang="en-US" dirty="0"/>
              <a:t>DL = 10</a:t>
            </a:r>
          </a:p>
          <a:p>
            <a:r>
              <a:rPr lang="en-US" dirty="0"/>
              <a:t>Font = 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88349E-A0E8-4383-A620-25600B223B17}"/>
              </a:ext>
            </a:extLst>
          </p:cNvPr>
          <p:cNvSpPr/>
          <p:nvPr/>
        </p:nvSpPr>
        <p:spPr>
          <a:xfrm>
            <a:off x="696000" y="567074"/>
            <a:ext cx="2700000" cy="54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Narrow Intelligence (ANI)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Outperforms humans in one specific task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52E2D-1BEE-4EBE-B235-87095F75BCC8}"/>
              </a:ext>
            </a:extLst>
          </p:cNvPr>
          <p:cNvSpPr/>
          <p:nvPr/>
        </p:nvSpPr>
        <p:spPr>
          <a:xfrm>
            <a:off x="8796000" y="567074"/>
            <a:ext cx="2700000" cy="54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Super </a:t>
            </a:r>
          </a:p>
          <a:p>
            <a:pPr algn="ctr"/>
            <a:r>
              <a:rPr lang="en-US" dirty="0"/>
              <a:t>Intelligence (ASI)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Outperforms the smartest human brains in all fields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D0E4F-5FB3-4A47-A0F6-20E8FAE31496}"/>
              </a:ext>
            </a:extLst>
          </p:cNvPr>
          <p:cNvSpPr/>
          <p:nvPr/>
        </p:nvSpPr>
        <p:spPr>
          <a:xfrm>
            <a:off x="4746000" y="567074"/>
            <a:ext cx="2700000" cy="540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General Intelligence (AGI)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Competes with humans on all tasks at the same level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DB5BE-DA0C-483C-8DF1-5B7A39305E00}"/>
              </a:ext>
            </a:extLst>
          </p:cNvPr>
          <p:cNvCxnSpPr>
            <a:cxnSpLocks/>
          </p:cNvCxnSpPr>
          <p:nvPr/>
        </p:nvCxnSpPr>
        <p:spPr>
          <a:xfrm>
            <a:off x="696000" y="6290925"/>
            <a:ext cx="10800000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50A7A3-0AF9-4728-8CB7-3EA1719B8FA4}"/>
              </a:ext>
            </a:extLst>
          </p:cNvPr>
          <p:cNvSpPr txBox="1"/>
          <p:nvPr/>
        </p:nvSpPr>
        <p:spPr>
          <a:xfrm>
            <a:off x="5753101" y="6290925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23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DDA5C8DF-5CFB-484E-894D-1A0B65DBBECC}"/>
              </a:ext>
            </a:extLst>
          </p:cNvPr>
          <p:cNvSpPr/>
          <p:nvPr/>
        </p:nvSpPr>
        <p:spPr>
          <a:xfrm>
            <a:off x="696000" y="567073"/>
            <a:ext cx="3600000" cy="5400000"/>
          </a:xfrm>
          <a:prstGeom prst="rightArrowCallo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Narrow Intelligence (ANI)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Outperforms humans in one specific task</a:t>
            </a:r>
            <a:endParaRPr lang="en-IN" dirty="0"/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BB2DDC1B-0DB8-4B2C-8459-8A84B390864A}"/>
              </a:ext>
            </a:extLst>
          </p:cNvPr>
          <p:cNvSpPr/>
          <p:nvPr/>
        </p:nvSpPr>
        <p:spPr>
          <a:xfrm>
            <a:off x="4296002" y="567073"/>
            <a:ext cx="3600000" cy="5400000"/>
          </a:xfrm>
          <a:prstGeom prst="rightArrowCallo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General Intelligence (AGI)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Competes with humans on all tasks at the same level</a:t>
            </a: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FF76905E-78EB-47CB-802C-6CFF16AC1B26}"/>
              </a:ext>
            </a:extLst>
          </p:cNvPr>
          <p:cNvSpPr/>
          <p:nvPr/>
        </p:nvSpPr>
        <p:spPr>
          <a:xfrm>
            <a:off x="7896000" y="567073"/>
            <a:ext cx="3600000" cy="5400000"/>
          </a:xfrm>
          <a:prstGeom prst="rightArrowCallo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Artificial Super </a:t>
            </a:r>
          </a:p>
          <a:p>
            <a:pPr algn="ctr"/>
            <a:r>
              <a:rPr lang="en-US" dirty="0"/>
              <a:t>Intelligence (ASI)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Outperforms the smartest human brains in all fields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6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 Bapu Sridhar</dc:creator>
  <cp:lastModifiedBy>Sourab Bapu Sridhar</cp:lastModifiedBy>
  <cp:revision>10</cp:revision>
  <dcterms:created xsi:type="dcterms:W3CDTF">2021-03-01T12:50:03Z</dcterms:created>
  <dcterms:modified xsi:type="dcterms:W3CDTF">2021-03-01T14:10:39Z</dcterms:modified>
</cp:coreProperties>
</file>