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err="1" smtClean="0"/>
              <a:t>titile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Heloo</a:t>
            </a:r>
            <a:r>
              <a:rPr lang="en-US" dirty="0" smtClean="0"/>
              <a:t> my </a:t>
            </a:r>
            <a:r>
              <a:rPr lang="en-US" dirty="0" err="1" smtClean="0"/>
              <a:t>nae</a:t>
            </a:r>
            <a:r>
              <a:rPr lang="en-US" dirty="0" smtClean="0"/>
              <a:t> is </a:t>
            </a:r>
            <a:r>
              <a:rPr lang="en-US" dirty="0" err="1" smtClean="0"/>
              <a:t>osurabh</a:t>
            </a:r>
            <a:r>
              <a:rPr lang="en-US" dirty="0" smtClean="0"/>
              <a:t> </a:t>
            </a:r>
            <a:r>
              <a:rPr lang="en-US" dirty="0" err="1" smtClean="0"/>
              <a:t>jangid</a:t>
            </a:r>
            <a:r>
              <a:rPr lang="en-US" dirty="0" smtClean="0"/>
              <a:t> I am </a:t>
            </a:r>
            <a:r>
              <a:rPr lang="en-US" dirty="0" err="1" smtClean="0"/>
              <a:t>purswing</a:t>
            </a:r>
            <a:r>
              <a:rPr lang="en-US" dirty="0" smtClean="0"/>
              <a:t> b tech in </a:t>
            </a:r>
            <a:r>
              <a:rPr lang="en-US" dirty="0" err="1" smtClean="0"/>
              <a:t>anand</a:t>
            </a:r>
            <a:r>
              <a:rPr lang="en-US" dirty="0" smtClean="0"/>
              <a:t> </a:t>
            </a:r>
            <a:r>
              <a:rPr lang="en-US" dirty="0" err="1" smtClean="0"/>
              <a:t>internation</a:t>
            </a:r>
            <a:r>
              <a:rPr lang="en-US" dirty="0" smtClean="0"/>
              <a:t> college in </a:t>
            </a:r>
            <a:r>
              <a:rPr lang="en-US" smtClean="0"/>
              <a:t>enginnering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titile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titile</dc:title>
  <dc:creator>sourabh jangid</dc:creator>
  <cp:lastModifiedBy>dell</cp:lastModifiedBy>
  <cp:revision>1</cp:revision>
  <dcterms:created xsi:type="dcterms:W3CDTF">2006-08-16T00:00:00Z</dcterms:created>
  <dcterms:modified xsi:type="dcterms:W3CDTF">2022-11-22T13:41:00Z</dcterms:modified>
</cp:coreProperties>
</file>