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56" r:id="rId5"/>
    <p:sldId id="268" r:id="rId6"/>
    <p:sldId id="269" r:id="rId7"/>
    <p:sldId id="274" r:id="rId8"/>
    <p:sldId id="273" r:id="rId9"/>
    <p:sldId id="272" r:id="rId10"/>
    <p:sldId id="270"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93" d="100"/>
          <a:sy n="93" d="100"/>
        </p:scale>
        <p:origin x="27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15B78-A0CD-33AF-09CC-B69EEE8B37D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0FAE535-65CB-06E9-DE07-50030213DB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25767CA-03F7-9A2D-8B7A-3A8030CF734A}"/>
              </a:ext>
            </a:extLst>
          </p:cNvPr>
          <p:cNvSpPr>
            <a:spLocks noGrp="1"/>
          </p:cNvSpPr>
          <p:nvPr>
            <p:ph type="dt" sz="half" idx="10"/>
          </p:nvPr>
        </p:nvSpPr>
        <p:spPr/>
        <p:txBody>
          <a:bodyPr/>
          <a:lstStyle/>
          <a:p>
            <a:fld id="{7DF287A2-7AA5-144D-BE83-1052F0A3DB6E}" type="datetimeFigureOut">
              <a:rPr lang="en-US" smtClean="0"/>
              <a:t>9/15/2023</a:t>
            </a:fld>
            <a:endParaRPr lang="en-US" dirty="0"/>
          </a:p>
        </p:txBody>
      </p:sp>
      <p:sp>
        <p:nvSpPr>
          <p:cNvPr id="5" name="Footer Placeholder 4">
            <a:extLst>
              <a:ext uri="{FF2B5EF4-FFF2-40B4-BE49-F238E27FC236}">
                <a16:creationId xmlns:a16="http://schemas.microsoft.com/office/drawing/2014/main" id="{0A69374B-9B82-47AA-2058-14E5E148971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633598C-7003-E2A7-3B08-3152ADF58D03}"/>
              </a:ext>
            </a:extLst>
          </p:cNvPr>
          <p:cNvSpPr>
            <a:spLocks noGrp="1"/>
          </p:cNvSpPr>
          <p:nvPr>
            <p:ph type="sldNum" sz="quarter" idx="12"/>
          </p:nvPr>
        </p:nvSpPr>
        <p:spPr/>
        <p:txBody>
          <a:bodyPr/>
          <a:lstStyle/>
          <a:p>
            <a:fld id="{6A061C5A-3B5B-5443-B9AE-21885309391A}" type="slidenum">
              <a:rPr lang="en-US" smtClean="0"/>
              <a:t>‹#›</a:t>
            </a:fld>
            <a:endParaRPr lang="en-US" dirty="0"/>
          </a:p>
        </p:txBody>
      </p:sp>
    </p:spTree>
    <p:extLst>
      <p:ext uri="{BB962C8B-B14F-4D97-AF65-F5344CB8AC3E}">
        <p14:creationId xmlns:p14="http://schemas.microsoft.com/office/powerpoint/2010/main" val="1332291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1A691-AB3E-812B-5456-DB54D6269DF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0675293-31E3-5DAA-8275-B2EC1682D47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4BD667E-56E8-4C1E-78F9-FF800568CB99}"/>
              </a:ext>
            </a:extLst>
          </p:cNvPr>
          <p:cNvSpPr>
            <a:spLocks noGrp="1"/>
          </p:cNvSpPr>
          <p:nvPr>
            <p:ph type="dt" sz="half" idx="10"/>
          </p:nvPr>
        </p:nvSpPr>
        <p:spPr/>
        <p:txBody>
          <a:bodyPr/>
          <a:lstStyle/>
          <a:p>
            <a:fld id="{7DF287A2-7AA5-144D-BE83-1052F0A3DB6E}" type="datetimeFigureOut">
              <a:rPr lang="en-US" smtClean="0"/>
              <a:t>9/15/2023</a:t>
            </a:fld>
            <a:endParaRPr lang="en-US" dirty="0"/>
          </a:p>
        </p:txBody>
      </p:sp>
      <p:sp>
        <p:nvSpPr>
          <p:cNvPr id="5" name="Footer Placeholder 4">
            <a:extLst>
              <a:ext uri="{FF2B5EF4-FFF2-40B4-BE49-F238E27FC236}">
                <a16:creationId xmlns:a16="http://schemas.microsoft.com/office/drawing/2014/main" id="{61C24553-BE70-8FE8-60D6-5C58F89DF8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26B36A-BA4F-70EE-F22D-40590C41A646}"/>
              </a:ext>
            </a:extLst>
          </p:cNvPr>
          <p:cNvSpPr>
            <a:spLocks noGrp="1"/>
          </p:cNvSpPr>
          <p:nvPr>
            <p:ph type="sldNum" sz="quarter" idx="12"/>
          </p:nvPr>
        </p:nvSpPr>
        <p:spPr/>
        <p:txBody>
          <a:bodyPr/>
          <a:lstStyle/>
          <a:p>
            <a:fld id="{6A061C5A-3B5B-5443-B9AE-21885309391A}" type="slidenum">
              <a:rPr lang="en-US" smtClean="0"/>
              <a:t>‹#›</a:t>
            </a:fld>
            <a:endParaRPr lang="en-US" dirty="0"/>
          </a:p>
        </p:txBody>
      </p:sp>
    </p:spTree>
    <p:extLst>
      <p:ext uri="{BB962C8B-B14F-4D97-AF65-F5344CB8AC3E}">
        <p14:creationId xmlns:p14="http://schemas.microsoft.com/office/powerpoint/2010/main" val="2069164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ECBBAE-D536-1B63-5347-7C7A1447FF1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CAAF4C4-4DF8-D4B8-2794-B4B8EC96981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D5618A1-6FD6-CB77-2ECE-6C6700A3FC4D}"/>
              </a:ext>
            </a:extLst>
          </p:cNvPr>
          <p:cNvSpPr>
            <a:spLocks noGrp="1"/>
          </p:cNvSpPr>
          <p:nvPr>
            <p:ph type="dt" sz="half" idx="10"/>
          </p:nvPr>
        </p:nvSpPr>
        <p:spPr/>
        <p:txBody>
          <a:bodyPr/>
          <a:lstStyle/>
          <a:p>
            <a:fld id="{7DF287A2-7AA5-144D-BE83-1052F0A3DB6E}" type="datetimeFigureOut">
              <a:rPr lang="en-US" smtClean="0"/>
              <a:t>9/15/2023</a:t>
            </a:fld>
            <a:endParaRPr lang="en-US" dirty="0"/>
          </a:p>
        </p:txBody>
      </p:sp>
      <p:sp>
        <p:nvSpPr>
          <p:cNvPr id="5" name="Footer Placeholder 4">
            <a:extLst>
              <a:ext uri="{FF2B5EF4-FFF2-40B4-BE49-F238E27FC236}">
                <a16:creationId xmlns:a16="http://schemas.microsoft.com/office/drawing/2014/main" id="{2AA395FB-A059-4CD6-6024-2E956C2D125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09449C9-BA47-39B5-8E68-C9D5E572AEC4}"/>
              </a:ext>
            </a:extLst>
          </p:cNvPr>
          <p:cNvSpPr>
            <a:spLocks noGrp="1"/>
          </p:cNvSpPr>
          <p:nvPr>
            <p:ph type="sldNum" sz="quarter" idx="12"/>
          </p:nvPr>
        </p:nvSpPr>
        <p:spPr/>
        <p:txBody>
          <a:bodyPr/>
          <a:lstStyle/>
          <a:p>
            <a:fld id="{6A061C5A-3B5B-5443-B9AE-21885309391A}" type="slidenum">
              <a:rPr lang="en-US" smtClean="0"/>
              <a:t>‹#›</a:t>
            </a:fld>
            <a:endParaRPr lang="en-US" dirty="0"/>
          </a:p>
        </p:txBody>
      </p:sp>
    </p:spTree>
    <p:extLst>
      <p:ext uri="{BB962C8B-B14F-4D97-AF65-F5344CB8AC3E}">
        <p14:creationId xmlns:p14="http://schemas.microsoft.com/office/powerpoint/2010/main" val="2387354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B9F80-46E0-323B-30AE-67F36DC5956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466FC00-5FE4-CBC1-7B82-32C7C351A51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C3594F4-953A-B822-FF16-7270ECE2A0FD}"/>
              </a:ext>
            </a:extLst>
          </p:cNvPr>
          <p:cNvSpPr>
            <a:spLocks noGrp="1"/>
          </p:cNvSpPr>
          <p:nvPr>
            <p:ph type="dt" sz="half" idx="10"/>
          </p:nvPr>
        </p:nvSpPr>
        <p:spPr/>
        <p:txBody>
          <a:bodyPr/>
          <a:lstStyle/>
          <a:p>
            <a:fld id="{7DF287A2-7AA5-144D-BE83-1052F0A3DB6E}" type="datetimeFigureOut">
              <a:rPr lang="en-US" smtClean="0"/>
              <a:t>9/15/2023</a:t>
            </a:fld>
            <a:endParaRPr lang="en-US" dirty="0"/>
          </a:p>
        </p:txBody>
      </p:sp>
      <p:sp>
        <p:nvSpPr>
          <p:cNvPr id="5" name="Footer Placeholder 4">
            <a:extLst>
              <a:ext uri="{FF2B5EF4-FFF2-40B4-BE49-F238E27FC236}">
                <a16:creationId xmlns:a16="http://schemas.microsoft.com/office/drawing/2014/main" id="{F89EBDAC-269B-4428-81B9-D89F0FE11B4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CD16CED-BEA2-9E46-F100-74F76AF0E890}"/>
              </a:ext>
            </a:extLst>
          </p:cNvPr>
          <p:cNvSpPr>
            <a:spLocks noGrp="1"/>
          </p:cNvSpPr>
          <p:nvPr>
            <p:ph type="sldNum" sz="quarter" idx="12"/>
          </p:nvPr>
        </p:nvSpPr>
        <p:spPr/>
        <p:txBody>
          <a:bodyPr/>
          <a:lstStyle/>
          <a:p>
            <a:fld id="{6A061C5A-3B5B-5443-B9AE-21885309391A}" type="slidenum">
              <a:rPr lang="en-US" smtClean="0"/>
              <a:t>‹#›</a:t>
            </a:fld>
            <a:endParaRPr lang="en-US" dirty="0"/>
          </a:p>
        </p:txBody>
      </p:sp>
    </p:spTree>
    <p:extLst>
      <p:ext uri="{BB962C8B-B14F-4D97-AF65-F5344CB8AC3E}">
        <p14:creationId xmlns:p14="http://schemas.microsoft.com/office/powerpoint/2010/main" val="2700327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27B7A-7C12-9D52-DCA2-78496BE3130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FDB54501-A473-F59A-F3ED-C639304092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2F54AE9-0987-DF6C-DAF8-BCC0F1485E2C}"/>
              </a:ext>
            </a:extLst>
          </p:cNvPr>
          <p:cNvSpPr>
            <a:spLocks noGrp="1"/>
          </p:cNvSpPr>
          <p:nvPr>
            <p:ph type="dt" sz="half" idx="10"/>
          </p:nvPr>
        </p:nvSpPr>
        <p:spPr/>
        <p:txBody>
          <a:bodyPr/>
          <a:lstStyle/>
          <a:p>
            <a:fld id="{7DF287A2-7AA5-144D-BE83-1052F0A3DB6E}" type="datetimeFigureOut">
              <a:rPr lang="en-US" smtClean="0"/>
              <a:t>9/15/2023</a:t>
            </a:fld>
            <a:endParaRPr lang="en-US" dirty="0"/>
          </a:p>
        </p:txBody>
      </p:sp>
      <p:sp>
        <p:nvSpPr>
          <p:cNvPr id="5" name="Footer Placeholder 4">
            <a:extLst>
              <a:ext uri="{FF2B5EF4-FFF2-40B4-BE49-F238E27FC236}">
                <a16:creationId xmlns:a16="http://schemas.microsoft.com/office/drawing/2014/main" id="{985B8503-F34B-8610-24F1-833EFD6BE3F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A513534-120E-C66B-86C3-73CB28CB0FCE}"/>
              </a:ext>
            </a:extLst>
          </p:cNvPr>
          <p:cNvSpPr>
            <a:spLocks noGrp="1"/>
          </p:cNvSpPr>
          <p:nvPr>
            <p:ph type="sldNum" sz="quarter" idx="12"/>
          </p:nvPr>
        </p:nvSpPr>
        <p:spPr/>
        <p:txBody>
          <a:bodyPr/>
          <a:lstStyle/>
          <a:p>
            <a:fld id="{6A061C5A-3B5B-5443-B9AE-21885309391A}" type="slidenum">
              <a:rPr lang="en-US" smtClean="0"/>
              <a:t>‹#›</a:t>
            </a:fld>
            <a:endParaRPr lang="en-US" dirty="0"/>
          </a:p>
        </p:txBody>
      </p:sp>
    </p:spTree>
    <p:extLst>
      <p:ext uri="{BB962C8B-B14F-4D97-AF65-F5344CB8AC3E}">
        <p14:creationId xmlns:p14="http://schemas.microsoft.com/office/powerpoint/2010/main" val="2513935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2FC5D-E02A-F3FB-C4FE-62935F21D3A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8D32FAA-2D2C-A607-2C07-2BD548EB6FD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5660D720-AFDF-DCC5-5BAD-667E8DFB53E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84215F0-6EA4-C700-C84E-882969A21694}"/>
              </a:ext>
            </a:extLst>
          </p:cNvPr>
          <p:cNvSpPr>
            <a:spLocks noGrp="1"/>
          </p:cNvSpPr>
          <p:nvPr>
            <p:ph type="dt" sz="half" idx="10"/>
          </p:nvPr>
        </p:nvSpPr>
        <p:spPr/>
        <p:txBody>
          <a:bodyPr/>
          <a:lstStyle/>
          <a:p>
            <a:fld id="{7DF287A2-7AA5-144D-BE83-1052F0A3DB6E}" type="datetimeFigureOut">
              <a:rPr lang="en-US" smtClean="0"/>
              <a:t>9/15/2023</a:t>
            </a:fld>
            <a:endParaRPr lang="en-US" dirty="0"/>
          </a:p>
        </p:txBody>
      </p:sp>
      <p:sp>
        <p:nvSpPr>
          <p:cNvPr id="6" name="Footer Placeholder 5">
            <a:extLst>
              <a:ext uri="{FF2B5EF4-FFF2-40B4-BE49-F238E27FC236}">
                <a16:creationId xmlns:a16="http://schemas.microsoft.com/office/drawing/2014/main" id="{C5C95465-B9D0-CBC9-52EC-8C97934E493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E43D3EF-62E2-FFA6-CF0D-2AFA8A487501}"/>
              </a:ext>
            </a:extLst>
          </p:cNvPr>
          <p:cNvSpPr>
            <a:spLocks noGrp="1"/>
          </p:cNvSpPr>
          <p:nvPr>
            <p:ph type="sldNum" sz="quarter" idx="12"/>
          </p:nvPr>
        </p:nvSpPr>
        <p:spPr/>
        <p:txBody>
          <a:bodyPr/>
          <a:lstStyle/>
          <a:p>
            <a:fld id="{6A061C5A-3B5B-5443-B9AE-21885309391A}" type="slidenum">
              <a:rPr lang="en-US" smtClean="0"/>
              <a:t>‹#›</a:t>
            </a:fld>
            <a:endParaRPr lang="en-US" dirty="0"/>
          </a:p>
        </p:txBody>
      </p:sp>
    </p:spTree>
    <p:extLst>
      <p:ext uri="{BB962C8B-B14F-4D97-AF65-F5344CB8AC3E}">
        <p14:creationId xmlns:p14="http://schemas.microsoft.com/office/powerpoint/2010/main" val="321842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01448-118B-066B-72FF-9752918FFCFE}"/>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AAFF619-B187-FF63-B6E6-F1889C1147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BD30B08-D236-01DF-7F10-64D336B5076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2D477C7-456A-4844-959E-3089D9AC1C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2B31A77-A784-76B1-8037-0C3DC136386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96A7CBA5-38E0-33A9-7CDF-CF41811AA59A}"/>
              </a:ext>
            </a:extLst>
          </p:cNvPr>
          <p:cNvSpPr>
            <a:spLocks noGrp="1"/>
          </p:cNvSpPr>
          <p:nvPr>
            <p:ph type="dt" sz="half" idx="10"/>
          </p:nvPr>
        </p:nvSpPr>
        <p:spPr/>
        <p:txBody>
          <a:bodyPr/>
          <a:lstStyle/>
          <a:p>
            <a:fld id="{7DF287A2-7AA5-144D-BE83-1052F0A3DB6E}" type="datetimeFigureOut">
              <a:rPr lang="en-US" smtClean="0"/>
              <a:t>9/15/2023</a:t>
            </a:fld>
            <a:endParaRPr lang="en-US" dirty="0"/>
          </a:p>
        </p:txBody>
      </p:sp>
      <p:sp>
        <p:nvSpPr>
          <p:cNvPr id="8" name="Footer Placeholder 7">
            <a:extLst>
              <a:ext uri="{FF2B5EF4-FFF2-40B4-BE49-F238E27FC236}">
                <a16:creationId xmlns:a16="http://schemas.microsoft.com/office/drawing/2014/main" id="{3E684CC3-F140-2344-B150-852DE4D642B2}"/>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BF8CE91B-47D1-349D-7AE3-682DB4CE4242}"/>
              </a:ext>
            </a:extLst>
          </p:cNvPr>
          <p:cNvSpPr>
            <a:spLocks noGrp="1"/>
          </p:cNvSpPr>
          <p:nvPr>
            <p:ph type="sldNum" sz="quarter" idx="12"/>
          </p:nvPr>
        </p:nvSpPr>
        <p:spPr/>
        <p:txBody>
          <a:bodyPr/>
          <a:lstStyle/>
          <a:p>
            <a:fld id="{6A061C5A-3B5B-5443-B9AE-21885309391A}" type="slidenum">
              <a:rPr lang="en-US" smtClean="0"/>
              <a:t>‹#›</a:t>
            </a:fld>
            <a:endParaRPr lang="en-US" dirty="0"/>
          </a:p>
        </p:txBody>
      </p:sp>
    </p:spTree>
    <p:extLst>
      <p:ext uri="{BB962C8B-B14F-4D97-AF65-F5344CB8AC3E}">
        <p14:creationId xmlns:p14="http://schemas.microsoft.com/office/powerpoint/2010/main" val="898410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E075E-A5B9-B8F0-0D4E-196525B6DC7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174601A-214E-8680-B872-2BF8870430B0}"/>
              </a:ext>
            </a:extLst>
          </p:cNvPr>
          <p:cNvSpPr>
            <a:spLocks noGrp="1"/>
          </p:cNvSpPr>
          <p:nvPr>
            <p:ph type="dt" sz="half" idx="10"/>
          </p:nvPr>
        </p:nvSpPr>
        <p:spPr/>
        <p:txBody>
          <a:bodyPr/>
          <a:lstStyle/>
          <a:p>
            <a:fld id="{7DF287A2-7AA5-144D-BE83-1052F0A3DB6E}" type="datetimeFigureOut">
              <a:rPr lang="en-US" smtClean="0"/>
              <a:t>9/15/2023</a:t>
            </a:fld>
            <a:endParaRPr lang="en-US" dirty="0"/>
          </a:p>
        </p:txBody>
      </p:sp>
      <p:sp>
        <p:nvSpPr>
          <p:cNvPr id="4" name="Footer Placeholder 3">
            <a:extLst>
              <a:ext uri="{FF2B5EF4-FFF2-40B4-BE49-F238E27FC236}">
                <a16:creationId xmlns:a16="http://schemas.microsoft.com/office/drawing/2014/main" id="{F24F442C-15C7-A255-A1AD-6971AE3D691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2C253D5-C426-45E6-DC5F-8531BE8D8943}"/>
              </a:ext>
            </a:extLst>
          </p:cNvPr>
          <p:cNvSpPr>
            <a:spLocks noGrp="1"/>
          </p:cNvSpPr>
          <p:nvPr>
            <p:ph type="sldNum" sz="quarter" idx="12"/>
          </p:nvPr>
        </p:nvSpPr>
        <p:spPr/>
        <p:txBody>
          <a:bodyPr/>
          <a:lstStyle/>
          <a:p>
            <a:fld id="{6A061C5A-3B5B-5443-B9AE-21885309391A}" type="slidenum">
              <a:rPr lang="en-US" smtClean="0"/>
              <a:t>‹#›</a:t>
            </a:fld>
            <a:endParaRPr lang="en-US" dirty="0"/>
          </a:p>
        </p:txBody>
      </p:sp>
    </p:spTree>
    <p:extLst>
      <p:ext uri="{BB962C8B-B14F-4D97-AF65-F5344CB8AC3E}">
        <p14:creationId xmlns:p14="http://schemas.microsoft.com/office/powerpoint/2010/main" val="3916487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8EB824-9A33-0645-E598-EEEBFFB8F57A}"/>
              </a:ext>
            </a:extLst>
          </p:cNvPr>
          <p:cNvSpPr>
            <a:spLocks noGrp="1"/>
          </p:cNvSpPr>
          <p:nvPr>
            <p:ph type="dt" sz="half" idx="10"/>
          </p:nvPr>
        </p:nvSpPr>
        <p:spPr/>
        <p:txBody>
          <a:bodyPr/>
          <a:lstStyle/>
          <a:p>
            <a:fld id="{7DF287A2-7AA5-144D-BE83-1052F0A3DB6E}" type="datetimeFigureOut">
              <a:rPr lang="en-US" smtClean="0"/>
              <a:t>9/15/2023</a:t>
            </a:fld>
            <a:endParaRPr lang="en-US" dirty="0"/>
          </a:p>
        </p:txBody>
      </p:sp>
      <p:sp>
        <p:nvSpPr>
          <p:cNvPr id="3" name="Footer Placeholder 2">
            <a:extLst>
              <a:ext uri="{FF2B5EF4-FFF2-40B4-BE49-F238E27FC236}">
                <a16:creationId xmlns:a16="http://schemas.microsoft.com/office/drawing/2014/main" id="{76F972C8-9C57-8BE6-CB1D-9078C9242B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0320EE3-C917-35E8-B292-859F47D4240C}"/>
              </a:ext>
            </a:extLst>
          </p:cNvPr>
          <p:cNvSpPr>
            <a:spLocks noGrp="1"/>
          </p:cNvSpPr>
          <p:nvPr>
            <p:ph type="sldNum" sz="quarter" idx="12"/>
          </p:nvPr>
        </p:nvSpPr>
        <p:spPr/>
        <p:txBody>
          <a:bodyPr/>
          <a:lstStyle/>
          <a:p>
            <a:fld id="{6A061C5A-3B5B-5443-B9AE-21885309391A}" type="slidenum">
              <a:rPr lang="en-US" smtClean="0"/>
              <a:t>‹#›</a:t>
            </a:fld>
            <a:endParaRPr lang="en-US" dirty="0"/>
          </a:p>
        </p:txBody>
      </p:sp>
    </p:spTree>
    <p:extLst>
      <p:ext uri="{BB962C8B-B14F-4D97-AF65-F5344CB8AC3E}">
        <p14:creationId xmlns:p14="http://schemas.microsoft.com/office/powerpoint/2010/main" val="4198516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C018E-8CAD-7191-DA2B-2030A5232A1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A06C0C7-DBF8-52B8-49F3-FB89CC5021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88040CD-02AF-2989-602F-D904E67CEB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4F221B9-918C-3374-1D6A-94A24353B133}"/>
              </a:ext>
            </a:extLst>
          </p:cNvPr>
          <p:cNvSpPr>
            <a:spLocks noGrp="1"/>
          </p:cNvSpPr>
          <p:nvPr>
            <p:ph type="dt" sz="half" idx="10"/>
          </p:nvPr>
        </p:nvSpPr>
        <p:spPr/>
        <p:txBody>
          <a:bodyPr/>
          <a:lstStyle/>
          <a:p>
            <a:fld id="{7DF287A2-7AA5-144D-BE83-1052F0A3DB6E}" type="datetimeFigureOut">
              <a:rPr lang="en-US" smtClean="0"/>
              <a:t>9/15/2023</a:t>
            </a:fld>
            <a:endParaRPr lang="en-US" dirty="0"/>
          </a:p>
        </p:txBody>
      </p:sp>
      <p:sp>
        <p:nvSpPr>
          <p:cNvPr id="6" name="Footer Placeholder 5">
            <a:extLst>
              <a:ext uri="{FF2B5EF4-FFF2-40B4-BE49-F238E27FC236}">
                <a16:creationId xmlns:a16="http://schemas.microsoft.com/office/drawing/2014/main" id="{21558AEF-C62B-8B7A-0F65-91917716A3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D81001C-D913-648A-5397-B1B083092AE5}"/>
              </a:ext>
            </a:extLst>
          </p:cNvPr>
          <p:cNvSpPr>
            <a:spLocks noGrp="1"/>
          </p:cNvSpPr>
          <p:nvPr>
            <p:ph type="sldNum" sz="quarter" idx="12"/>
          </p:nvPr>
        </p:nvSpPr>
        <p:spPr/>
        <p:txBody>
          <a:bodyPr/>
          <a:lstStyle/>
          <a:p>
            <a:fld id="{6A061C5A-3B5B-5443-B9AE-21885309391A}" type="slidenum">
              <a:rPr lang="en-US" smtClean="0"/>
              <a:t>‹#›</a:t>
            </a:fld>
            <a:endParaRPr lang="en-US" dirty="0"/>
          </a:p>
        </p:txBody>
      </p:sp>
    </p:spTree>
    <p:extLst>
      <p:ext uri="{BB962C8B-B14F-4D97-AF65-F5344CB8AC3E}">
        <p14:creationId xmlns:p14="http://schemas.microsoft.com/office/powerpoint/2010/main" val="509366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2DD95-132A-F373-2F81-4FCF19717AA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1F23693-4236-574B-2AD5-A4BA694B96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D5CD79F2-B62B-CB46-AC1E-4763768273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9BB4638-13FB-1DC8-1D7E-1F3F15665287}"/>
              </a:ext>
            </a:extLst>
          </p:cNvPr>
          <p:cNvSpPr>
            <a:spLocks noGrp="1"/>
          </p:cNvSpPr>
          <p:nvPr>
            <p:ph type="dt" sz="half" idx="10"/>
          </p:nvPr>
        </p:nvSpPr>
        <p:spPr/>
        <p:txBody>
          <a:bodyPr/>
          <a:lstStyle/>
          <a:p>
            <a:fld id="{7DF287A2-7AA5-144D-BE83-1052F0A3DB6E}" type="datetimeFigureOut">
              <a:rPr lang="en-US" smtClean="0"/>
              <a:t>9/15/2023</a:t>
            </a:fld>
            <a:endParaRPr lang="en-US" dirty="0"/>
          </a:p>
        </p:txBody>
      </p:sp>
      <p:sp>
        <p:nvSpPr>
          <p:cNvPr id="6" name="Footer Placeholder 5">
            <a:extLst>
              <a:ext uri="{FF2B5EF4-FFF2-40B4-BE49-F238E27FC236}">
                <a16:creationId xmlns:a16="http://schemas.microsoft.com/office/drawing/2014/main" id="{1323DEAD-6F81-77CA-D543-F66D0768B7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46A96C2-1F13-F3AF-0B20-C2F2B5CE1969}"/>
              </a:ext>
            </a:extLst>
          </p:cNvPr>
          <p:cNvSpPr>
            <a:spLocks noGrp="1"/>
          </p:cNvSpPr>
          <p:nvPr>
            <p:ph type="sldNum" sz="quarter" idx="12"/>
          </p:nvPr>
        </p:nvSpPr>
        <p:spPr/>
        <p:txBody>
          <a:bodyPr/>
          <a:lstStyle/>
          <a:p>
            <a:fld id="{6A061C5A-3B5B-5443-B9AE-21885309391A}" type="slidenum">
              <a:rPr lang="en-US" smtClean="0"/>
              <a:t>‹#›</a:t>
            </a:fld>
            <a:endParaRPr lang="en-US" dirty="0"/>
          </a:p>
        </p:txBody>
      </p:sp>
    </p:spTree>
    <p:extLst>
      <p:ext uri="{BB962C8B-B14F-4D97-AF65-F5344CB8AC3E}">
        <p14:creationId xmlns:p14="http://schemas.microsoft.com/office/powerpoint/2010/main" val="247592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7085D2-B436-3A30-7219-99594D2E83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9972E00-6B84-D9DC-5683-31D6B9A682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E503DB9-3D55-DB01-5F0A-F421D62250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F287A2-7AA5-144D-BE83-1052F0A3DB6E}" type="datetimeFigureOut">
              <a:rPr lang="en-US" smtClean="0"/>
              <a:t>9/15/2023</a:t>
            </a:fld>
            <a:endParaRPr lang="en-US" dirty="0"/>
          </a:p>
        </p:txBody>
      </p:sp>
      <p:sp>
        <p:nvSpPr>
          <p:cNvPr id="5" name="Footer Placeholder 4">
            <a:extLst>
              <a:ext uri="{FF2B5EF4-FFF2-40B4-BE49-F238E27FC236}">
                <a16:creationId xmlns:a16="http://schemas.microsoft.com/office/drawing/2014/main" id="{654310D7-F01F-C622-F01D-3378E9D4E8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20EB7E7-6727-1A38-E5AA-0289F178F7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061C5A-3B5B-5443-B9AE-21885309391A}" type="slidenum">
              <a:rPr lang="en-US" smtClean="0"/>
              <a:t>‹#›</a:t>
            </a:fld>
            <a:endParaRPr lang="en-US" dirty="0"/>
          </a:p>
        </p:txBody>
      </p:sp>
    </p:spTree>
    <p:extLst>
      <p:ext uri="{BB962C8B-B14F-4D97-AF65-F5344CB8AC3E}">
        <p14:creationId xmlns:p14="http://schemas.microsoft.com/office/powerpoint/2010/main" val="38765067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4"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0007EF2D-76DC-F902-7103-89115E6777BE}"/>
              </a:ext>
            </a:extLst>
          </p:cNvPr>
          <p:cNvPicPr>
            <a:picLocks noChangeAspect="1"/>
          </p:cNvPicPr>
          <p:nvPr/>
        </p:nvPicPr>
        <p:blipFill rotWithShape="1">
          <a:blip r:embed="rId2">
            <a:alphaModFix amt="50000"/>
          </a:blip>
          <a:srcRect t="33037" r="2" b="10714"/>
          <a:stretch/>
        </p:blipFill>
        <p:spPr>
          <a:xfrm>
            <a:off x="20" y="1"/>
            <a:ext cx="12191980" cy="6857999"/>
          </a:xfrm>
          <a:prstGeom prst="rect">
            <a:avLst/>
          </a:prstGeom>
        </p:spPr>
      </p:pic>
      <p:sp>
        <p:nvSpPr>
          <p:cNvPr id="2" name="Title 1">
            <a:extLst>
              <a:ext uri="{FF2B5EF4-FFF2-40B4-BE49-F238E27FC236}">
                <a16:creationId xmlns:a16="http://schemas.microsoft.com/office/drawing/2014/main" id="{9A592A58-2964-CE8B-25F8-834603F0A133}"/>
              </a:ext>
            </a:extLst>
          </p:cNvPr>
          <p:cNvSpPr>
            <a:spLocks noGrp="1"/>
          </p:cNvSpPr>
          <p:nvPr>
            <p:ph type="ctrTitle"/>
          </p:nvPr>
        </p:nvSpPr>
        <p:spPr>
          <a:xfrm>
            <a:off x="1524000" y="1805703"/>
            <a:ext cx="9144000" cy="2900518"/>
          </a:xfrm>
        </p:spPr>
        <p:txBody>
          <a:bodyPr>
            <a:normAutofit/>
          </a:bodyPr>
          <a:lstStyle/>
          <a:p>
            <a:r>
              <a:rPr lang="en-US" dirty="0">
                <a:solidFill>
                  <a:srgbClr val="FFFFFF"/>
                </a:solidFill>
              </a:rPr>
              <a:t>ML Hackathon 2023</a:t>
            </a:r>
          </a:p>
        </p:txBody>
      </p:sp>
      <p:pic>
        <p:nvPicPr>
          <p:cNvPr id="7" name="Picture 6" descr="A white number on a black background&#10;&#10;Description automatically generated">
            <a:extLst>
              <a:ext uri="{FF2B5EF4-FFF2-40B4-BE49-F238E27FC236}">
                <a16:creationId xmlns:a16="http://schemas.microsoft.com/office/drawing/2014/main" id="{629D7D68-9743-479D-01F9-A446718F93CC}"/>
              </a:ext>
            </a:extLst>
          </p:cNvPr>
          <p:cNvPicPr>
            <a:picLocks noChangeAspect="1"/>
          </p:cNvPicPr>
          <p:nvPr/>
        </p:nvPicPr>
        <p:blipFill>
          <a:blip r:embed="rId3"/>
          <a:stretch>
            <a:fillRect/>
          </a:stretch>
        </p:blipFill>
        <p:spPr>
          <a:xfrm>
            <a:off x="10211708" y="100466"/>
            <a:ext cx="1806121" cy="857756"/>
          </a:xfrm>
          <a:prstGeom prst="rect">
            <a:avLst/>
          </a:prstGeom>
        </p:spPr>
      </p:pic>
      <p:sp>
        <p:nvSpPr>
          <p:cNvPr id="6" name="Subtitle 5">
            <a:extLst>
              <a:ext uri="{FF2B5EF4-FFF2-40B4-BE49-F238E27FC236}">
                <a16:creationId xmlns:a16="http://schemas.microsoft.com/office/drawing/2014/main" id="{714D7295-A6C4-5FC6-5E22-147824E63D4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094116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44C13E76-35AB-7E89-9B0E-946520EC8AD3}"/>
              </a:ext>
            </a:extLst>
          </p:cNvPr>
          <p:cNvSpPr txBox="1">
            <a:spLocks/>
          </p:cNvSpPr>
          <p:nvPr/>
        </p:nvSpPr>
        <p:spPr>
          <a:xfrm>
            <a:off x="562302" y="271142"/>
            <a:ext cx="9895951" cy="103366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rgbClr val="FFFFFF"/>
                </a:solidFill>
              </a:rPr>
              <a:t>Team Details</a:t>
            </a:r>
            <a:endParaRPr lang="en-US" dirty="0"/>
          </a:p>
        </p:txBody>
      </p:sp>
      <p:sp>
        <p:nvSpPr>
          <p:cNvPr id="2" name="TextBox 1">
            <a:extLst>
              <a:ext uri="{FF2B5EF4-FFF2-40B4-BE49-F238E27FC236}">
                <a16:creationId xmlns:a16="http://schemas.microsoft.com/office/drawing/2014/main" id="{0CB64A6C-1302-48EF-F365-F1BD12C9B9F1}"/>
              </a:ext>
            </a:extLst>
          </p:cNvPr>
          <p:cNvSpPr txBox="1"/>
          <p:nvPr/>
        </p:nvSpPr>
        <p:spPr>
          <a:xfrm>
            <a:off x="872358" y="2396358"/>
            <a:ext cx="6369269" cy="1477328"/>
          </a:xfrm>
          <a:prstGeom prst="rect">
            <a:avLst/>
          </a:prstGeom>
          <a:noFill/>
        </p:spPr>
        <p:txBody>
          <a:bodyPr wrap="square" rtlCol="0">
            <a:spAutoFit/>
          </a:bodyPr>
          <a:lstStyle/>
          <a:p>
            <a:r>
              <a:rPr lang="en-US" b="1" dirty="0"/>
              <a:t>Team Name </a:t>
            </a:r>
            <a:r>
              <a:rPr lang="en-US" dirty="0"/>
              <a:t>: AI-Chauffeurs</a:t>
            </a:r>
          </a:p>
          <a:p>
            <a:endParaRPr lang="en-US" dirty="0"/>
          </a:p>
          <a:p>
            <a:r>
              <a:rPr lang="en-US" b="1" dirty="0"/>
              <a:t>Team Members</a:t>
            </a:r>
            <a:r>
              <a:rPr lang="en-US" dirty="0"/>
              <a:t> : Sourabh Dogra, Sumit Jha</a:t>
            </a:r>
          </a:p>
          <a:p>
            <a:endParaRPr lang="en-US" dirty="0"/>
          </a:p>
          <a:p>
            <a:endParaRPr lang="en-US" dirty="0"/>
          </a:p>
        </p:txBody>
      </p:sp>
      <p:sp>
        <p:nvSpPr>
          <p:cNvPr id="4" name="TextBox 3">
            <a:extLst>
              <a:ext uri="{FF2B5EF4-FFF2-40B4-BE49-F238E27FC236}">
                <a16:creationId xmlns:a16="http://schemas.microsoft.com/office/drawing/2014/main" id="{7CDFC60F-92AE-82CD-9294-C7DC118000FC}"/>
              </a:ext>
            </a:extLst>
          </p:cNvPr>
          <p:cNvSpPr txBox="1"/>
          <p:nvPr/>
        </p:nvSpPr>
        <p:spPr>
          <a:xfrm>
            <a:off x="872357" y="3762136"/>
            <a:ext cx="3475054" cy="369332"/>
          </a:xfrm>
          <a:prstGeom prst="rect">
            <a:avLst/>
          </a:prstGeom>
          <a:noFill/>
        </p:spPr>
        <p:txBody>
          <a:bodyPr wrap="none" rtlCol="0">
            <a:spAutoFit/>
          </a:bodyPr>
          <a:lstStyle/>
          <a:p>
            <a:r>
              <a:rPr lang="en-US" dirty="0"/>
              <a:t>Add any Team/ Individual  pictures</a:t>
            </a:r>
          </a:p>
        </p:txBody>
      </p:sp>
      <p:pic>
        <p:nvPicPr>
          <p:cNvPr id="3" name="Picture 2">
            <a:extLst>
              <a:ext uri="{FF2B5EF4-FFF2-40B4-BE49-F238E27FC236}">
                <a16:creationId xmlns:a16="http://schemas.microsoft.com/office/drawing/2014/main" id="{A632E3DE-2CC3-2CDD-C008-C4BF0DBEDAC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5743" b="10013"/>
          <a:stretch/>
        </p:blipFill>
        <p:spPr bwMode="auto">
          <a:xfrm>
            <a:off x="2151414" y="4589831"/>
            <a:ext cx="1918078" cy="189815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a14="http://schemas.microsoft.com/office/drawing/2010/main"/>
            </a:ext>
          </a:extLst>
        </p:spPr>
      </p:pic>
      <p:pic>
        <p:nvPicPr>
          <p:cNvPr id="6" name="Picture 5" descr="Profile photo for sumit_jha">
            <a:extLst>
              <a:ext uri="{FF2B5EF4-FFF2-40B4-BE49-F238E27FC236}">
                <a16:creationId xmlns:a16="http://schemas.microsoft.com/office/drawing/2014/main" id="{7FD18156-258F-D7F9-0E61-30F5CA426B1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24921" y="4589831"/>
            <a:ext cx="1827445" cy="182744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77086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44C13E76-35AB-7E89-9B0E-946520EC8AD3}"/>
              </a:ext>
            </a:extLst>
          </p:cNvPr>
          <p:cNvSpPr txBox="1">
            <a:spLocks/>
          </p:cNvSpPr>
          <p:nvPr/>
        </p:nvSpPr>
        <p:spPr>
          <a:xfrm>
            <a:off x="530772" y="271142"/>
            <a:ext cx="9895951" cy="103366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rgbClr val="FFFFFF"/>
                </a:solidFill>
              </a:rPr>
              <a:t>Idea</a:t>
            </a:r>
            <a:endParaRPr lang="en-US" dirty="0"/>
          </a:p>
        </p:txBody>
      </p:sp>
      <p:sp>
        <p:nvSpPr>
          <p:cNvPr id="2" name="TextBox 1">
            <a:extLst>
              <a:ext uri="{FF2B5EF4-FFF2-40B4-BE49-F238E27FC236}">
                <a16:creationId xmlns:a16="http://schemas.microsoft.com/office/drawing/2014/main" id="{0CB64A6C-1302-48EF-F365-F1BD12C9B9F1}"/>
              </a:ext>
            </a:extLst>
          </p:cNvPr>
          <p:cNvSpPr txBox="1"/>
          <p:nvPr/>
        </p:nvSpPr>
        <p:spPr>
          <a:xfrm>
            <a:off x="441434" y="1962740"/>
            <a:ext cx="11050350" cy="2308324"/>
          </a:xfrm>
          <a:prstGeom prst="rect">
            <a:avLst/>
          </a:prstGeom>
          <a:noFill/>
        </p:spPr>
        <p:txBody>
          <a:bodyPr wrap="square" rtlCol="0">
            <a:spAutoFit/>
          </a:bodyPr>
          <a:lstStyle/>
          <a:p>
            <a:r>
              <a:rPr lang="en-US" b="1" dirty="0"/>
              <a:t>Problem Statement </a:t>
            </a:r>
            <a:r>
              <a:rPr lang="en-US" dirty="0"/>
              <a:t>:</a:t>
            </a:r>
          </a:p>
          <a:p>
            <a:endParaRPr lang="en-US" dirty="0"/>
          </a:p>
          <a:p>
            <a:r>
              <a:rPr lang="en-US" dirty="0"/>
              <a:t>Right now, in the current system, there is no way to inform the customers about the order ready time. Even, we feel like there should be an attribute in the existing system, to mention the preparation time for each item. In long run, it would help to calculate more precise order preparation time.</a:t>
            </a:r>
          </a:p>
          <a:p>
            <a:endParaRPr lang="en-US" dirty="0"/>
          </a:p>
          <a:p>
            <a:endParaRPr lang="en-US" dirty="0"/>
          </a:p>
          <a:p>
            <a:endParaRPr lang="en-US" dirty="0"/>
          </a:p>
        </p:txBody>
      </p:sp>
      <p:sp>
        <p:nvSpPr>
          <p:cNvPr id="4" name="TextBox 3">
            <a:extLst>
              <a:ext uri="{FF2B5EF4-FFF2-40B4-BE49-F238E27FC236}">
                <a16:creationId xmlns:a16="http://schemas.microsoft.com/office/drawing/2014/main" id="{7CDFC60F-92AE-82CD-9294-C7DC118000FC}"/>
              </a:ext>
            </a:extLst>
          </p:cNvPr>
          <p:cNvSpPr txBox="1"/>
          <p:nvPr/>
        </p:nvSpPr>
        <p:spPr>
          <a:xfrm>
            <a:off x="530771" y="4130564"/>
            <a:ext cx="10878633" cy="1754326"/>
          </a:xfrm>
          <a:prstGeom prst="rect">
            <a:avLst/>
          </a:prstGeom>
          <a:noFill/>
        </p:spPr>
        <p:txBody>
          <a:bodyPr wrap="square" rtlCol="0">
            <a:spAutoFit/>
          </a:bodyPr>
          <a:lstStyle/>
          <a:p>
            <a:r>
              <a:rPr lang="en-US" b="1" dirty="0"/>
              <a:t>Solution:</a:t>
            </a:r>
          </a:p>
          <a:p>
            <a:endParaRPr lang="en-US" b="1" dirty="0"/>
          </a:p>
          <a:p>
            <a:r>
              <a:rPr lang="en-US" dirty="0"/>
              <a:t>As of now with the information we have in hands, there could be two possible solutions. One would be to write a “Rule Engine”, that can calculate the order preparation time (though highly believe, it would need individual item preparation time). The second possible solution would be to use power of Artificial Intelligence with deep learning to calculate the same. This is our proposed solution. </a:t>
            </a:r>
          </a:p>
        </p:txBody>
      </p:sp>
    </p:spTree>
    <p:extLst>
      <p:ext uri="{BB962C8B-B14F-4D97-AF65-F5344CB8AC3E}">
        <p14:creationId xmlns:p14="http://schemas.microsoft.com/office/powerpoint/2010/main" val="762716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itle 1">
            <a:extLst>
              <a:ext uri="{FF2B5EF4-FFF2-40B4-BE49-F238E27FC236}">
                <a16:creationId xmlns:a16="http://schemas.microsoft.com/office/drawing/2014/main" id="{44C13E76-35AB-7E89-9B0E-946520EC8AD3}"/>
              </a:ext>
            </a:extLst>
          </p:cNvPr>
          <p:cNvSpPr txBox="1">
            <a:spLocks/>
          </p:cNvSpPr>
          <p:nvPr/>
        </p:nvSpPr>
        <p:spPr>
          <a:xfrm>
            <a:off x="530772" y="271142"/>
            <a:ext cx="9895951" cy="103366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4000" b="0" i="0" u="none" strike="noStrike" kern="1200" cap="none" spc="0" normalizeH="0" baseline="0" noProof="0" dirty="0">
                <a:ln>
                  <a:noFill/>
                </a:ln>
                <a:solidFill>
                  <a:srgbClr val="FFFFFF"/>
                </a:solidFill>
                <a:effectLst/>
                <a:uLnTx/>
                <a:uFillTx/>
                <a:latin typeface="Calibri Light" panose="020F0302020204030204"/>
                <a:ea typeface="+mj-ea"/>
                <a:cs typeface="+mj-cs"/>
              </a:rPr>
              <a:t>Idea</a:t>
            </a:r>
            <a:endParaRPr kumimoji="0" lang="en-US" sz="4400" b="0"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
        <p:nvSpPr>
          <p:cNvPr id="2" name="TextBox 1">
            <a:extLst>
              <a:ext uri="{FF2B5EF4-FFF2-40B4-BE49-F238E27FC236}">
                <a16:creationId xmlns:a16="http://schemas.microsoft.com/office/drawing/2014/main" id="{47C47C51-0343-0037-A596-244D1D7BA5DD}"/>
              </a:ext>
            </a:extLst>
          </p:cNvPr>
          <p:cNvSpPr txBox="1"/>
          <p:nvPr/>
        </p:nvSpPr>
        <p:spPr>
          <a:xfrm>
            <a:off x="1301578" y="2430162"/>
            <a:ext cx="9819503" cy="1477328"/>
          </a:xfrm>
          <a:prstGeom prst="rect">
            <a:avLst/>
          </a:prstGeom>
          <a:noFill/>
        </p:spPr>
        <p:txBody>
          <a:bodyPr wrap="square" rtlCol="0">
            <a:spAutoFit/>
          </a:bodyPr>
          <a:lstStyle/>
          <a:p>
            <a:r>
              <a:rPr lang="en-US" dirty="0"/>
              <a:t>Say Total Records  = 100 million</a:t>
            </a:r>
          </a:p>
          <a:p>
            <a:endParaRPr lang="en-US" dirty="0"/>
          </a:p>
          <a:p>
            <a:r>
              <a:rPr lang="en-US" dirty="0"/>
              <a:t>Train Date ( 80%)  =  80 million</a:t>
            </a:r>
          </a:p>
          <a:p>
            <a:endParaRPr lang="en-US" dirty="0"/>
          </a:p>
          <a:p>
            <a:r>
              <a:rPr lang="en-US" dirty="0"/>
              <a:t>Test Date (20%)     = 20 million</a:t>
            </a:r>
          </a:p>
        </p:txBody>
      </p:sp>
    </p:spTree>
    <p:extLst>
      <p:ext uri="{BB962C8B-B14F-4D97-AF65-F5344CB8AC3E}">
        <p14:creationId xmlns:p14="http://schemas.microsoft.com/office/powerpoint/2010/main" val="1464679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itle 1">
            <a:extLst>
              <a:ext uri="{FF2B5EF4-FFF2-40B4-BE49-F238E27FC236}">
                <a16:creationId xmlns:a16="http://schemas.microsoft.com/office/drawing/2014/main" id="{44C13E76-35AB-7E89-9B0E-946520EC8AD3}"/>
              </a:ext>
            </a:extLst>
          </p:cNvPr>
          <p:cNvSpPr txBox="1">
            <a:spLocks/>
          </p:cNvSpPr>
          <p:nvPr/>
        </p:nvSpPr>
        <p:spPr>
          <a:xfrm>
            <a:off x="530772" y="271142"/>
            <a:ext cx="9895951" cy="103366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4000" b="0" i="0" u="none" strike="noStrike" kern="1200" cap="none" spc="0" normalizeH="0" baseline="0" noProof="0" dirty="0">
                <a:ln>
                  <a:noFill/>
                </a:ln>
                <a:solidFill>
                  <a:srgbClr val="FFFFFF"/>
                </a:solidFill>
                <a:effectLst/>
                <a:uLnTx/>
                <a:uFillTx/>
                <a:latin typeface="Calibri Light" panose="020F0302020204030204"/>
                <a:ea typeface="+mj-ea"/>
                <a:cs typeface="+mj-cs"/>
              </a:rPr>
              <a:t>Idea</a:t>
            </a:r>
            <a:endParaRPr kumimoji="0" lang="en-US" sz="4400" b="0"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pic>
        <p:nvPicPr>
          <p:cNvPr id="6" name="Picture 5" descr="A close-up of a math problem&#10;&#10;Description automatically generated">
            <a:extLst>
              <a:ext uri="{FF2B5EF4-FFF2-40B4-BE49-F238E27FC236}">
                <a16:creationId xmlns:a16="http://schemas.microsoft.com/office/drawing/2014/main" id="{60CBF424-EFD3-456D-AFF3-DD0D53A348E1}"/>
              </a:ext>
            </a:extLst>
          </p:cNvPr>
          <p:cNvPicPr>
            <a:picLocks noChangeAspect="1"/>
          </p:cNvPicPr>
          <p:nvPr/>
        </p:nvPicPr>
        <p:blipFill>
          <a:blip r:embed="rId2"/>
          <a:stretch>
            <a:fillRect/>
          </a:stretch>
        </p:blipFill>
        <p:spPr>
          <a:xfrm>
            <a:off x="2619282" y="1723037"/>
            <a:ext cx="7144632" cy="4987389"/>
          </a:xfrm>
          <a:prstGeom prst="rect">
            <a:avLst/>
          </a:prstGeom>
        </p:spPr>
      </p:pic>
    </p:spTree>
    <p:extLst>
      <p:ext uri="{BB962C8B-B14F-4D97-AF65-F5344CB8AC3E}">
        <p14:creationId xmlns:p14="http://schemas.microsoft.com/office/powerpoint/2010/main" val="169135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44C13E76-35AB-7E89-9B0E-946520EC8AD3}"/>
              </a:ext>
            </a:extLst>
          </p:cNvPr>
          <p:cNvSpPr txBox="1">
            <a:spLocks/>
          </p:cNvSpPr>
          <p:nvPr/>
        </p:nvSpPr>
        <p:spPr>
          <a:xfrm>
            <a:off x="530772" y="271142"/>
            <a:ext cx="9895951" cy="103366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rgbClr val="FFFFFF"/>
                </a:solidFill>
              </a:rPr>
              <a:t>Demo</a:t>
            </a:r>
            <a:endParaRPr lang="en-US" dirty="0"/>
          </a:p>
        </p:txBody>
      </p:sp>
      <p:sp>
        <p:nvSpPr>
          <p:cNvPr id="2" name="TextBox 1">
            <a:extLst>
              <a:ext uri="{FF2B5EF4-FFF2-40B4-BE49-F238E27FC236}">
                <a16:creationId xmlns:a16="http://schemas.microsoft.com/office/drawing/2014/main" id="{0CB64A6C-1302-48EF-F365-F1BD12C9B9F1}"/>
              </a:ext>
            </a:extLst>
          </p:cNvPr>
          <p:cNvSpPr txBox="1"/>
          <p:nvPr/>
        </p:nvSpPr>
        <p:spPr>
          <a:xfrm>
            <a:off x="441434" y="1962740"/>
            <a:ext cx="9625204" cy="4247317"/>
          </a:xfrm>
          <a:prstGeom prst="rect">
            <a:avLst/>
          </a:prstGeom>
          <a:noFill/>
        </p:spPr>
        <p:txBody>
          <a:bodyPr wrap="square" rtlCol="0">
            <a:spAutoFit/>
          </a:bodyPr>
          <a:lstStyle/>
          <a:p>
            <a:r>
              <a:rPr lang="en-US" b="1" dirty="0"/>
              <a:t>Features considered in the proposed solution:</a:t>
            </a:r>
          </a:p>
          <a:p>
            <a:endParaRPr lang="en-US" b="1" dirty="0"/>
          </a:p>
          <a:p>
            <a:pPr marL="285750" indent="-285750">
              <a:buFontTx/>
              <a:buChar char="-"/>
            </a:pPr>
            <a:r>
              <a:rPr lang="en-US" dirty="0"/>
              <a:t>Store Id ( This would be beneficial to identify the kitchen capacity)</a:t>
            </a:r>
          </a:p>
          <a:p>
            <a:pPr marL="285750" indent="-285750">
              <a:buFontTx/>
              <a:buChar char="-"/>
            </a:pPr>
            <a:r>
              <a:rPr lang="en-US" dirty="0"/>
              <a:t>Order day and time</a:t>
            </a:r>
          </a:p>
          <a:p>
            <a:pPr marL="285750" indent="-285750">
              <a:buFontTx/>
              <a:buChar char="-"/>
            </a:pPr>
            <a:r>
              <a:rPr lang="en-US" dirty="0"/>
              <a:t>Order size (in terms of amount)</a:t>
            </a:r>
          </a:p>
          <a:p>
            <a:pPr marL="285750" indent="-285750">
              <a:buFontTx/>
              <a:buChar char="-"/>
            </a:pPr>
            <a:r>
              <a:rPr lang="en-US" dirty="0"/>
              <a:t>Order size (in terms of # of items ordered)</a:t>
            </a:r>
          </a:p>
          <a:p>
            <a:pPr marL="285750" indent="-285750">
              <a:buFontTx/>
              <a:buChar char="-"/>
            </a:pPr>
            <a:r>
              <a:rPr lang="en-US" dirty="0"/>
              <a:t>Pending Orders count in kitchen (at time when current order is placed)</a:t>
            </a:r>
          </a:p>
          <a:p>
            <a:pPr marL="285750" indent="-285750">
              <a:buFontTx/>
              <a:buChar char="-"/>
            </a:pPr>
            <a:r>
              <a:rPr lang="en-US" dirty="0"/>
              <a:t>Pending Orders size (in terms of amount)</a:t>
            </a:r>
          </a:p>
          <a:p>
            <a:pPr marL="285750" indent="-285750">
              <a:buFontTx/>
              <a:buChar char="-"/>
            </a:pPr>
            <a:r>
              <a:rPr lang="en-US" dirty="0"/>
              <a:t>Pending Orders size (in terms of # of items ordered)</a:t>
            </a:r>
          </a:p>
          <a:p>
            <a:pPr marL="285750" indent="-285750">
              <a:buFontTx/>
              <a:buChar char="-"/>
            </a:pPr>
            <a:r>
              <a:rPr lang="en-US" dirty="0"/>
              <a:t>Order preparation time</a:t>
            </a:r>
          </a:p>
          <a:p>
            <a:pPr marL="285750" indent="-285750">
              <a:buFontTx/>
              <a:buChar char="-"/>
            </a:pPr>
            <a:endParaRPr lang="en-US" b="1" dirty="0"/>
          </a:p>
          <a:p>
            <a:endParaRPr lang="en-US" dirty="0"/>
          </a:p>
          <a:p>
            <a:r>
              <a:rPr lang="en-US" b="1" dirty="0"/>
              <a:t>Demo: to follow</a:t>
            </a:r>
          </a:p>
          <a:p>
            <a:endParaRPr lang="en-US" dirty="0"/>
          </a:p>
          <a:p>
            <a:endParaRPr lang="en-US" dirty="0"/>
          </a:p>
        </p:txBody>
      </p:sp>
    </p:spTree>
    <p:extLst>
      <p:ext uri="{BB962C8B-B14F-4D97-AF65-F5344CB8AC3E}">
        <p14:creationId xmlns:p14="http://schemas.microsoft.com/office/powerpoint/2010/main" val="3775572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44C13E76-35AB-7E89-9B0E-946520EC8AD3}"/>
              </a:ext>
            </a:extLst>
          </p:cNvPr>
          <p:cNvSpPr txBox="1">
            <a:spLocks/>
          </p:cNvSpPr>
          <p:nvPr/>
        </p:nvSpPr>
        <p:spPr>
          <a:xfrm>
            <a:off x="530772" y="271142"/>
            <a:ext cx="9895951" cy="103366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rgbClr val="FFFFFF"/>
                </a:solidFill>
              </a:rPr>
              <a:t>Next Steps</a:t>
            </a:r>
            <a:endParaRPr lang="en-US" dirty="0"/>
          </a:p>
        </p:txBody>
      </p:sp>
      <p:sp>
        <p:nvSpPr>
          <p:cNvPr id="2" name="TextBox 1">
            <a:extLst>
              <a:ext uri="{FF2B5EF4-FFF2-40B4-BE49-F238E27FC236}">
                <a16:creationId xmlns:a16="http://schemas.microsoft.com/office/drawing/2014/main" id="{0CB64A6C-1302-48EF-F365-F1BD12C9B9F1}"/>
              </a:ext>
            </a:extLst>
          </p:cNvPr>
          <p:cNvSpPr txBox="1"/>
          <p:nvPr/>
        </p:nvSpPr>
        <p:spPr>
          <a:xfrm>
            <a:off x="441434" y="1962740"/>
            <a:ext cx="11281009" cy="2031325"/>
          </a:xfrm>
          <a:prstGeom prst="rect">
            <a:avLst/>
          </a:prstGeom>
          <a:noFill/>
        </p:spPr>
        <p:txBody>
          <a:bodyPr wrap="square" rtlCol="0">
            <a:spAutoFit/>
          </a:bodyPr>
          <a:lstStyle/>
          <a:p>
            <a:r>
              <a:rPr lang="en-US" b="1" dirty="0"/>
              <a:t>What will it take to productionize it ? </a:t>
            </a:r>
            <a:r>
              <a:rPr lang="en-US" dirty="0"/>
              <a:t>:</a:t>
            </a:r>
          </a:p>
          <a:p>
            <a:endParaRPr lang="en-US" dirty="0"/>
          </a:p>
          <a:p>
            <a:r>
              <a:rPr lang="en-US" dirty="0"/>
              <a:t>As of now the AI/ML models have been prepared using the Dev/QA data and we all understand that in order to get more actual and accurate results, we need millions of records of actual production data. If the idea, is to be materialize, need production data to train the models even further. Also, depending upon the actual data, we definitely have to consider more features and compare more AI algorithms. With our limited knowledge we strongly believe like </a:t>
            </a:r>
            <a:r>
              <a:rPr lang="en-US" b="1" dirty="0"/>
              <a:t>Recurrent Neural Network Tutorial (RNN)</a:t>
            </a:r>
            <a:r>
              <a:rPr lang="en-US" dirty="0"/>
              <a:t> might be helpful, but again need more and more data to get precise results. </a:t>
            </a:r>
            <a:endParaRPr lang="en-US" b="1" dirty="0"/>
          </a:p>
        </p:txBody>
      </p:sp>
    </p:spTree>
    <p:extLst>
      <p:ext uri="{BB962C8B-B14F-4D97-AF65-F5344CB8AC3E}">
        <p14:creationId xmlns:p14="http://schemas.microsoft.com/office/powerpoint/2010/main" val="2990403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44C13E76-35AB-7E89-9B0E-946520EC8AD3}"/>
              </a:ext>
            </a:extLst>
          </p:cNvPr>
          <p:cNvSpPr txBox="1">
            <a:spLocks/>
          </p:cNvSpPr>
          <p:nvPr/>
        </p:nvSpPr>
        <p:spPr>
          <a:xfrm>
            <a:off x="530772" y="271142"/>
            <a:ext cx="9895951" cy="103366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rgbClr val="FFFFFF"/>
                </a:solidFill>
              </a:rPr>
              <a:t>Deliverables</a:t>
            </a:r>
            <a:endParaRPr lang="en-US" dirty="0"/>
          </a:p>
        </p:txBody>
      </p:sp>
      <p:sp>
        <p:nvSpPr>
          <p:cNvPr id="2" name="TextBox 1">
            <a:extLst>
              <a:ext uri="{FF2B5EF4-FFF2-40B4-BE49-F238E27FC236}">
                <a16:creationId xmlns:a16="http://schemas.microsoft.com/office/drawing/2014/main" id="{0CB64A6C-1302-48EF-F365-F1BD12C9B9F1}"/>
              </a:ext>
            </a:extLst>
          </p:cNvPr>
          <p:cNvSpPr txBox="1"/>
          <p:nvPr/>
        </p:nvSpPr>
        <p:spPr>
          <a:xfrm>
            <a:off x="441434" y="1962740"/>
            <a:ext cx="6369269" cy="1200329"/>
          </a:xfrm>
          <a:prstGeom prst="rect">
            <a:avLst/>
          </a:prstGeom>
          <a:noFill/>
        </p:spPr>
        <p:txBody>
          <a:bodyPr wrap="square" rtlCol="0">
            <a:spAutoFit/>
          </a:bodyPr>
          <a:lstStyle/>
          <a:p>
            <a:r>
              <a:rPr lang="en-US" b="1" dirty="0"/>
              <a:t>Link to git repo/ wireframes/ video etc.</a:t>
            </a:r>
            <a:r>
              <a:rPr lang="en-US" dirty="0"/>
              <a:t>:</a:t>
            </a:r>
          </a:p>
          <a:p>
            <a:endParaRPr lang="en-US" dirty="0"/>
          </a:p>
          <a:p>
            <a:endParaRPr lang="en-US" dirty="0"/>
          </a:p>
          <a:p>
            <a:r>
              <a:rPr lang="en-US" dirty="0"/>
              <a:t>https://github.com/sourabh-dogra-par/par-hackathon-2023.git</a:t>
            </a:r>
          </a:p>
        </p:txBody>
      </p:sp>
    </p:spTree>
    <p:extLst>
      <p:ext uri="{BB962C8B-B14F-4D97-AF65-F5344CB8AC3E}">
        <p14:creationId xmlns:p14="http://schemas.microsoft.com/office/powerpoint/2010/main" val="38810451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D6594B60447D24CA80180419EB33F39" ma:contentTypeVersion="13" ma:contentTypeDescription="Create a new document." ma:contentTypeScope="" ma:versionID="0dfdc30609cdd3bf75bbe793b253178e">
  <xsd:schema xmlns:xsd="http://www.w3.org/2001/XMLSchema" xmlns:xs="http://www.w3.org/2001/XMLSchema" xmlns:p="http://schemas.microsoft.com/office/2006/metadata/properties" xmlns:ns2="eb237ec5-7b34-4048-9631-715884ccc04f" xmlns:ns3="737f1623-2dc2-4008-9151-7e09bcfb07a9" targetNamespace="http://schemas.microsoft.com/office/2006/metadata/properties" ma:root="true" ma:fieldsID="52721e33bcc3122fa820ee3892832ea0" ns2:_="" ns3:_="">
    <xsd:import namespace="eb237ec5-7b34-4048-9631-715884ccc04f"/>
    <xsd:import namespace="737f1623-2dc2-4008-9151-7e09bcfb07a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ObjectDetectorVersions"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b237ec5-7b34-4048-9631-715884ccc04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e1b412df-843d-4d47-8784-817db0c56fce"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37f1623-2dc2-4008-9151-7e09bcfb07a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7" nillable="true" ma:displayName="Taxonomy Catch All Column" ma:hidden="true" ma:list="{c478175f-bb18-4b9e-a613-4fb8cc406a92}" ma:internalName="TaxCatchAll" ma:showField="CatchAllData" ma:web="737f1623-2dc2-4008-9151-7e09bcfb07a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b237ec5-7b34-4048-9631-715884ccc04f">
      <Terms xmlns="http://schemas.microsoft.com/office/infopath/2007/PartnerControls"/>
    </lcf76f155ced4ddcb4097134ff3c332f>
    <TaxCatchAll xmlns="737f1623-2dc2-4008-9151-7e09bcfb07a9" xsi:nil="true"/>
  </documentManagement>
</p:properties>
</file>

<file path=customXml/itemProps1.xml><?xml version="1.0" encoding="utf-8"?>
<ds:datastoreItem xmlns:ds="http://schemas.openxmlformats.org/officeDocument/2006/customXml" ds:itemID="{E575B523-595B-4B0A-9268-A0184A515C33}">
  <ds:schemaRefs>
    <ds:schemaRef ds:uri="http://schemas.microsoft.com/sharepoint/v3/contenttype/forms"/>
  </ds:schemaRefs>
</ds:datastoreItem>
</file>

<file path=customXml/itemProps2.xml><?xml version="1.0" encoding="utf-8"?>
<ds:datastoreItem xmlns:ds="http://schemas.openxmlformats.org/officeDocument/2006/customXml" ds:itemID="{10D7422A-5025-4E75-8C67-30771A318A97}">
  <ds:schemaRefs>
    <ds:schemaRef ds:uri="737f1623-2dc2-4008-9151-7e09bcfb07a9"/>
    <ds:schemaRef ds:uri="eb237ec5-7b34-4048-9631-715884ccc04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995B25A-A1F2-4DDA-B298-9E913786E416}">
  <ds:schemaRefs>
    <ds:schemaRef ds:uri="737f1623-2dc2-4008-9151-7e09bcfb07a9"/>
    <ds:schemaRef ds:uri="eb237ec5-7b34-4048-9631-715884ccc04f"/>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174</TotalTime>
  <Words>420</Words>
  <Application>Microsoft Office PowerPoint</Application>
  <PresentationFormat>Widescreen</PresentationFormat>
  <Paragraphs>44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ML Hackathon 2023</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Gupta</dc:creator>
  <cp:lastModifiedBy>Sourabh Dogra</cp:lastModifiedBy>
  <cp:revision>13</cp:revision>
  <dcterms:created xsi:type="dcterms:W3CDTF">2023-08-10T04:07:56Z</dcterms:created>
  <dcterms:modified xsi:type="dcterms:W3CDTF">2023-09-15T15:43:25Z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0x0101008D6594B60447D24CA80180419EB33F39</vt:lpwstr>
  </property>
  <property fmtid="{D5CDD505-2E9C-101B-9397-08002B2CF9AE}" pid="3" name="MediaServiceImageTags">
    <vt:lpwstr/>
  </property>
</Properties>
</file>