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e5b6f2e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e5b6f2e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4f2e58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4f2e58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1071cd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1071cd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1071cd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1071cd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bfc7cbe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bfc7cbe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1071cd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1071cd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_AlcRoqS65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0B7CsyuFa4cI8em9acVh4ZDFsSTg/view" TargetMode="External"/><Relationship Id="rId4" Type="http://schemas.openxmlformats.org/officeDocument/2006/relationships/hyperlink" Target="https://drive.google.com/file/d/0B7CsyuFa4cI8cmtHREs3X0Qzdmc/view" TargetMode="External"/><Relationship Id="rId11" Type="http://schemas.openxmlformats.org/officeDocument/2006/relationships/hyperlink" Target="https://aws.amazon.com/lambda/" TargetMode="External"/><Relationship Id="rId10" Type="http://schemas.openxmlformats.org/officeDocument/2006/relationships/hyperlink" Target="https://aws.amazon.com/greengrass/" TargetMode="External"/><Relationship Id="rId9" Type="http://schemas.openxmlformats.org/officeDocument/2006/relationships/hyperlink" Target="https://aws.amazon.com/iotbutton/" TargetMode="External"/><Relationship Id="rId5" Type="http://schemas.openxmlformats.org/officeDocument/2006/relationships/hyperlink" Target="https://drive.google.com/file/d/0B7CsyuFa4cI8MUluVXpYQXRXbzQ/view" TargetMode="External"/><Relationship Id="rId6" Type="http://schemas.openxmlformats.org/officeDocument/2006/relationships/hyperlink" Target="https://www.youtube.com/watch?v=2mvNb8fC9GQ" TargetMode="External"/><Relationship Id="rId7" Type="http://schemas.openxmlformats.org/officeDocument/2006/relationships/hyperlink" Target="https://github.com/koshtidheeraj/TemMonViaWiFi" TargetMode="External"/><Relationship Id="rId8" Type="http://schemas.openxmlformats.org/officeDocument/2006/relationships/hyperlink" Target="https://aws.amazon.com/iot/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iot.eclipse.org/" TargetMode="External"/><Relationship Id="rId10" Type="http://schemas.openxmlformats.org/officeDocument/2006/relationships/hyperlink" Target="https://developer.apple.com/documentation/" TargetMode="External"/><Relationship Id="rId13" Type="http://schemas.openxmlformats.org/officeDocument/2006/relationships/hyperlink" Target="https://azure.microsoft.com/en-in/overview/iot/" TargetMode="External"/><Relationship Id="rId12" Type="http://schemas.openxmlformats.org/officeDocument/2006/relationships/hyperlink" Target="http://www.nodemcu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rduino.cc/" TargetMode="External"/><Relationship Id="rId4" Type="http://schemas.openxmlformats.org/officeDocument/2006/relationships/hyperlink" Target="https://esf.eurotech.com/docs/edge-computing-platform" TargetMode="External"/><Relationship Id="rId9" Type="http://schemas.openxmlformats.org/officeDocument/2006/relationships/hyperlink" Target="https://developer.android.com/" TargetMode="External"/><Relationship Id="rId14" Type="http://schemas.openxmlformats.org/officeDocument/2006/relationships/hyperlink" Target="https://easyeda.com/page/download" TargetMode="External"/><Relationship Id="rId5" Type="http://schemas.openxmlformats.org/officeDocument/2006/relationships/hyperlink" Target="https://www.electricimp.com/" TargetMode="External"/><Relationship Id="rId6" Type="http://schemas.openxmlformats.org/officeDocument/2006/relationships/hyperlink" Target="https://www.losant.com/" TargetMode="External"/><Relationship Id="rId7" Type="http://schemas.openxmlformats.org/officeDocument/2006/relationships/hyperlink" Target="https://www.mbed.com/en/" TargetMode="External"/><Relationship Id="rId8" Type="http://schemas.openxmlformats.org/officeDocument/2006/relationships/hyperlink" Target="https://www.digi.com/products/models/x2e-z3c-w1-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dheeraj.koshti@synerzi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0633" y="1263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“Internet of Things”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1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IoT related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and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and Assignment.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331850"/>
            <a:ext cx="85206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an IoT.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TED Talk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structure of IoT solution.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while exploring IoT field.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from organization.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Synerzip Iot Clients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26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Long Range System: (LRS): Restaurant Table/Queue Management System.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Fuelquest : Fuel Inventory Prediction System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Whrzt: Fleet management System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Projects: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Electric IMP POCs.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Mobile Based Remote Application Controller.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Power Wastage Tracker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Arduino POCs.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Bike Navigator.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Eurotech POCs.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Temperature Controller Dashboard.</a:t>
            </a:r>
            <a:r>
              <a:rPr lang="en">
                <a:solidFill>
                  <a:srgbClr val="000000"/>
                </a:solidFill>
              </a:rPr>
              <a:t> [</a:t>
            </a:r>
            <a:r>
              <a:rPr lang="en" u="sng">
                <a:solidFill>
                  <a:schemeClr val="hlink"/>
                </a:solidFill>
                <a:hlinkClick r:id="rId7"/>
              </a:rPr>
              <a:t>Github</a:t>
            </a:r>
            <a:r>
              <a:rPr lang="en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AWS infrastructure for IoT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AWS IoT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Iobutton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Greengrass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1"/>
              </a:rPr>
              <a:t>Lambda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Web Material: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541250" y="1139625"/>
            <a:ext cx="8520600" cy="4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Arduino</a:t>
            </a:r>
            <a:r>
              <a:rPr lang="en"/>
              <a:t> : Open Hardware for 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Eurotech Gateway Device</a:t>
            </a:r>
            <a:r>
              <a:rPr lang="en"/>
              <a:t> : IoT Gateway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Electric IMP</a:t>
            </a:r>
            <a:r>
              <a:rPr lang="en"/>
              <a:t> : Proprietary End to End IoT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Losant Gateway</a:t>
            </a:r>
            <a:r>
              <a:rPr lang="en">
                <a:solidFill>
                  <a:srgbClr val="000000"/>
                </a:solidFill>
              </a:rPr>
              <a:t> : </a:t>
            </a:r>
            <a:r>
              <a:rPr lang="en"/>
              <a:t>Proprietary+Open source End to End IoT Solution.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MBED</a:t>
            </a:r>
            <a:r>
              <a:rPr lang="en"/>
              <a:t> : ARM based IoT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LRS Hardware</a:t>
            </a:r>
            <a:r>
              <a:rPr lang="en"/>
              <a:t> : Comm. device (ZigBee+WiFi) used by LRS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Programming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iOS Programming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Eclipse Open Source IoT platform</a:t>
            </a:r>
            <a:r>
              <a:rPr lang="en">
                <a:solidFill>
                  <a:srgbClr val="000000"/>
                </a:solidFill>
              </a:rPr>
              <a:t> :Services developed by Eclipse community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NodeMCU</a:t>
            </a:r>
            <a:r>
              <a:rPr lang="en">
                <a:solidFill>
                  <a:srgbClr val="000000"/>
                </a:solidFill>
              </a:rPr>
              <a:t> : Open Hardware for IoT (Controller+WiFi on one chip)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Azure IoT</a:t>
            </a:r>
            <a:r>
              <a:rPr lang="en">
                <a:solidFill>
                  <a:srgbClr val="000000"/>
                </a:solidFill>
              </a:rPr>
              <a:t> : Microsoft provided IoT services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4"/>
              </a:rPr>
              <a:t>EasyEDA</a:t>
            </a:r>
            <a:r>
              <a:rPr lang="en">
                <a:solidFill>
                  <a:srgbClr val="000000"/>
                </a:solidFill>
              </a:rPr>
              <a:t> [Circuit Schematic builder, Simulator, PCB builder]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2150850"/>
            <a:ext cx="85206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br>
              <a:rPr lang="en"/>
            </a:br>
            <a:r>
              <a:rPr lang="en" sz="1800"/>
              <a:t>Email 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dheeraj.koshti@synerzip.com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Skype: dkhosti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