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4674"/>
  </p:normalViewPr>
  <p:slideViewPr>
    <p:cSldViewPr snapToGrid="0" snapToObjects="1" showGuides="1">
      <p:cViewPr varScale="1">
        <p:scale>
          <a:sx n="96" d="100"/>
          <a:sy n="96" d="100"/>
        </p:scale>
        <p:origin x="200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D58B4E-A364-7D43-B3B4-CF8BFADA7274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A01ACF0-CDC0-0A47-880C-8D94451C76C9}">
      <dgm:prSet/>
      <dgm:spPr/>
      <dgm:t>
        <a:bodyPr/>
        <a:lstStyle/>
        <a:p>
          <a:r>
            <a:rPr lang="en-US" dirty="0"/>
            <a:t>Get Data</a:t>
          </a:r>
        </a:p>
      </dgm:t>
    </dgm:pt>
    <dgm:pt modelId="{F2FFFAD8-9120-A241-B030-DDEB3CCF2C4D}" type="parTrans" cxnId="{A8DDFB09-9B19-DC4D-946A-3F70BA83D0DE}">
      <dgm:prSet/>
      <dgm:spPr/>
      <dgm:t>
        <a:bodyPr/>
        <a:lstStyle/>
        <a:p>
          <a:endParaRPr lang="en-US"/>
        </a:p>
      </dgm:t>
    </dgm:pt>
    <dgm:pt modelId="{D50E0B91-3232-F343-B1B1-A1304D515B2B}" type="sibTrans" cxnId="{A8DDFB09-9B19-DC4D-946A-3F70BA83D0DE}">
      <dgm:prSet/>
      <dgm:spPr/>
      <dgm:t>
        <a:bodyPr/>
        <a:lstStyle/>
        <a:p>
          <a:endParaRPr lang="en-US"/>
        </a:p>
      </dgm:t>
    </dgm:pt>
    <dgm:pt modelId="{B59E6614-3090-334C-B46D-0C8E1C50CA8A}">
      <dgm:prSet/>
      <dgm:spPr/>
      <dgm:t>
        <a:bodyPr/>
        <a:lstStyle/>
        <a:p>
          <a:r>
            <a:rPr lang="en-US" dirty="0"/>
            <a:t>Prepare Data</a:t>
          </a:r>
        </a:p>
      </dgm:t>
    </dgm:pt>
    <dgm:pt modelId="{ABEC48B3-5579-5442-B116-7EC22C5B384E}" type="parTrans" cxnId="{233C3A71-7440-4845-A268-7DF126CDF4AF}">
      <dgm:prSet/>
      <dgm:spPr/>
      <dgm:t>
        <a:bodyPr/>
        <a:lstStyle/>
        <a:p>
          <a:endParaRPr lang="en-US"/>
        </a:p>
      </dgm:t>
    </dgm:pt>
    <dgm:pt modelId="{702BA2C2-9DC9-2B44-908B-A88BA35108A6}" type="sibTrans" cxnId="{233C3A71-7440-4845-A268-7DF126CDF4AF}">
      <dgm:prSet/>
      <dgm:spPr/>
      <dgm:t>
        <a:bodyPr/>
        <a:lstStyle/>
        <a:p>
          <a:endParaRPr lang="en-US"/>
        </a:p>
      </dgm:t>
    </dgm:pt>
    <dgm:pt modelId="{21E8BA2B-733D-F844-8049-8814AD898723}">
      <dgm:prSet/>
      <dgm:spPr/>
      <dgm:t>
        <a:bodyPr/>
        <a:lstStyle/>
        <a:p>
          <a:r>
            <a:rPr lang="en-US" dirty="0"/>
            <a:t>Train the Model</a:t>
          </a:r>
        </a:p>
      </dgm:t>
    </dgm:pt>
    <dgm:pt modelId="{E2313681-15C2-B641-8E05-0BB18FFADD93}" type="parTrans" cxnId="{A8EF61D2-487D-F845-81F4-2CA3E68241EC}">
      <dgm:prSet/>
      <dgm:spPr/>
      <dgm:t>
        <a:bodyPr/>
        <a:lstStyle/>
        <a:p>
          <a:endParaRPr lang="en-US"/>
        </a:p>
      </dgm:t>
    </dgm:pt>
    <dgm:pt modelId="{B42C6C99-448E-8549-A603-E810B4DCC59D}" type="sibTrans" cxnId="{A8EF61D2-487D-F845-81F4-2CA3E68241EC}">
      <dgm:prSet/>
      <dgm:spPr/>
      <dgm:t>
        <a:bodyPr/>
        <a:lstStyle/>
        <a:p>
          <a:endParaRPr lang="en-US"/>
        </a:p>
      </dgm:t>
    </dgm:pt>
    <dgm:pt modelId="{A72DDF5D-C639-3743-8AF1-B654EB823B9B}">
      <dgm:prSet/>
      <dgm:spPr/>
      <dgm:t>
        <a:bodyPr/>
        <a:lstStyle/>
        <a:p>
          <a:r>
            <a:rPr lang="en-US"/>
            <a:t>Test, Score and Evaluate the Model</a:t>
          </a:r>
        </a:p>
      </dgm:t>
    </dgm:pt>
    <dgm:pt modelId="{3F36166D-2B0C-2E4F-912B-80112B05D748}" type="parTrans" cxnId="{199E2DB4-BF24-6B4F-875E-0810AAC3DC1C}">
      <dgm:prSet/>
      <dgm:spPr/>
      <dgm:t>
        <a:bodyPr/>
        <a:lstStyle/>
        <a:p>
          <a:endParaRPr lang="en-US"/>
        </a:p>
      </dgm:t>
    </dgm:pt>
    <dgm:pt modelId="{24D421D8-60C8-9D43-9D92-A423215CD85F}" type="sibTrans" cxnId="{199E2DB4-BF24-6B4F-875E-0810AAC3DC1C}">
      <dgm:prSet/>
      <dgm:spPr/>
      <dgm:t>
        <a:bodyPr/>
        <a:lstStyle/>
        <a:p>
          <a:endParaRPr lang="en-US"/>
        </a:p>
      </dgm:t>
    </dgm:pt>
    <dgm:pt modelId="{F2ADC670-9A88-BA4F-97E7-46FC177618ED}">
      <dgm:prSet/>
      <dgm:spPr/>
      <dgm:t>
        <a:bodyPr/>
        <a:lstStyle/>
        <a:p>
          <a:r>
            <a:rPr lang="en-US" dirty="0"/>
            <a:t>Predict Real Data</a:t>
          </a:r>
        </a:p>
      </dgm:t>
    </dgm:pt>
    <dgm:pt modelId="{2C6A6ADD-18C0-3F45-81E7-A79606CE72A0}" type="parTrans" cxnId="{B0688C28-7895-8E46-9AC9-E54B38A78A77}">
      <dgm:prSet/>
      <dgm:spPr/>
      <dgm:t>
        <a:bodyPr/>
        <a:lstStyle/>
        <a:p>
          <a:endParaRPr lang="en-US"/>
        </a:p>
      </dgm:t>
    </dgm:pt>
    <dgm:pt modelId="{2465EFA7-9D70-D246-BEFC-19D7689DBB43}" type="sibTrans" cxnId="{B0688C28-7895-8E46-9AC9-E54B38A78A77}">
      <dgm:prSet/>
      <dgm:spPr/>
      <dgm:t>
        <a:bodyPr/>
        <a:lstStyle/>
        <a:p>
          <a:endParaRPr lang="en-US"/>
        </a:p>
      </dgm:t>
    </dgm:pt>
    <dgm:pt modelId="{21FFF7A7-AE0D-BB41-B969-17ECC3BDDA05}">
      <dgm:prSet/>
      <dgm:spPr/>
      <dgm:t>
        <a:bodyPr/>
        <a:lstStyle/>
        <a:p>
          <a:r>
            <a:rPr lang="en-US" dirty="0"/>
            <a:t>Get/Load data from data source.</a:t>
          </a:r>
        </a:p>
      </dgm:t>
    </dgm:pt>
    <dgm:pt modelId="{51EA4EDF-CA0F-3F4C-A6FA-1DC405D96548}" type="parTrans" cxnId="{9B75092D-6517-B94A-AE16-BFF6CE9EFF6A}">
      <dgm:prSet/>
      <dgm:spPr/>
      <dgm:t>
        <a:bodyPr/>
        <a:lstStyle/>
        <a:p>
          <a:endParaRPr lang="en-US"/>
        </a:p>
      </dgm:t>
    </dgm:pt>
    <dgm:pt modelId="{A3720F3A-1C5A-A343-AFCE-99319D89319C}" type="sibTrans" cxnId="{9B75092D-6517-B94A-AE16-BFF6CE9EFF6A}">
      <dgm:prSet/>
      <dgm:spPr/>
      <dgm:t>
        <a:bodyPr/>
        <a:lstStyle/>
        <a:p>
          <a:endParaRPr lang="en-US"/>
        </a:p>
      </dgm:t>
    </dgm:pt>
    <dgm:pt modelId="{027B13EB-CBF3-3D4A-9260-C032C11AC416}">
      <dgm:prSet/>
      <dgm:spPr/>
      <dgm:t>
        <a:bodyPr/>
        <a:lstStyle/>
        <a:p>
          <a:r>
            <a:rPr lang="en-US" dirty="0"/>
            <a:t>Preprocessing</a:t>
          </a:r>
        </a:p>
      </dgm:t>
    </dgm:pt>
    <dgm:pt modelId="{54A97A75-3E72-594B-A678-D9F24E7D66A8}" type="parTrans" cxnId="{A33F1B93-F20E-1842-95AC-94318495000A}">
      <dgm:prSet/>
      <dgm:spPr/>
      <dgm:t>
        <a:bodyPr/>
        <a:lstStyle/>
        <a:p>
          <a:endParaRPr lang="en-US"/>
        </a:p>
      </dgm:t>
    </dgm:pt>
    <dgm:pt modelId="{2F2EE983-8797-414D-8746-5BB18B18FB70}" type="sibTrans" cxnId="{A33F1B93-F20E-1842-95AC-94318495000A}">
      <dgm:prSet/>
      <dgm:spPr/>
      <dgm:t>
        <a:bodyPr/>
        <a:lstStyle/>
        <a:p>
          <a:endParaRPr lang="en-US"/>
        </a:p>
      </dgm:t>
    </dgm:pt>
    <dgm:pt modelId="{A0AA868C-0340-8D4F-842C-EE65169DB3C8}">
      <dgm:prSet/>
      <dgm:spPr/>
      <dgm:t>
        <a:bodyPr/>
        <a:lstStyle/>
        <a:p>
          <a:r>
            <a:rPr lang="en-US" dirty="0"/>
            <a:t>Labeling</a:t>
          </a:r>
        </a:p>
      </dgm:t>
    </dgm:pt>
    <dgm:pt modelId="{C770B797-57F4-D34C-94AF-B54EFDE9507F}" type="parTrans" cxnId="{A030D6CA-0BC4-184F-B531-4C9C73E1229A}">
      <dgm:prSet/>
      <dgm:spPr/>
      <dgm:t>
        <a:bodyPr/>
        <a:lstStyle/>
        <a:p>
          <a:endParaRPr lang="en-US"/>
        </a:p>
      </dgm:t>
    </dgm:pt>
    <dgm:pt modelId="{46A2B1A7-9EEB-8F42-A749-1BBE44AD12FD}" type="sibTrans" cxnId="{A030D6CA-0BC4-184F-B531-4C9C73E1229A}">
      <dgm:prSet/>
      <dgm:spPr/>
      <dgm:t>
        <a:bodyPr/>
        <a:lstStyle/>
        <a:p>
          <a:endParaRPr lang="en-US"/>
        </a:p>
      </dgm:t>
    </dgm:pt>
    <dgm:pt modelId="{7DB426BA-6322-5C45-819F-8AC0B72E84D0}">
      <dgm:prSet/>
      <dgm:spPr/>
      <dgm:t>
        <a:bodyPr/>
        <a:lstStyle/>
        <a:p>
          <a:r>
            <a:rPr lang="en-US" dirty="0"/>
            <a:t>Transformation</a:t>
          </a:r>
        </a:p>
      </dgm:t>
    </dgm:pt>
    <dgm:pt modelId="{027F7F80-E5AF-0645-8F71-41B3F86621CD}" type="parTrans" cxnId="{207A6341-136A-9D40-85CB-5874F58BC55A}">
      <dgm:prSet/>
      <dgm:spPr/>
      <dgm:t>
        <a:bodyPr/>
        <a:lstStyle/>
        <a:p>
          <a:endParaRPr lang="en-US"/>
        </a:p>
      </dgm:t>
    </dgm:pt>
    <dgm:pt modelId="{766ADF2B-6B5E-2F46-A569-36B276DA3E8C}" type="sibTrans" cxnId="{207A6341-136A-9D40-85CB-5874F58BC55A}">
      <dgm:prSet/>
      <dgm:spPr/>
      <dgm:t>
        <a:bodyPr/>
        <a:lstStyle/>
        <a:p>
          <a:endParaRPr lang="en-US"/>
        </a:p>
      </dgm:t>
    </dgm:pt>
    <dgm:pt modelId="{C44C13EE-7CC5-8F44-9E1E-FDC7A731ADDC}">
      <dgm:prSet/>
      <dgm:spPr/>
      <dgm:t>
        <a:bodyPr/>
        <a:lstStyle/>
        <a:p>
          <a:r>
            <a:rPr lang="en-US" dirty="0" err="1"/>
            <a:t>Spliting</a:t>
          </a:r>
          <a:r>
            <a:rPr lang="en-US" dirty="0"/>
            <a:t> Train/Test Data</a:t>
          </a:r>
        </a:p>
      </dgm:t>
    </dgm:pt>
    <dgm:pt modelId="{2A91F817-FEED-8541-A1B5-5583B0C0B0F1}" type="parTrans" cxnId="{541938DC-1EB6-F049-961F-F607E5BE683B}">
      <dgm:prSet/>
      <dgm:spPr/>
      <dgm:t>
        <a:bodyPr/>
        <a:lstStyle/>
        <a:p>
          <a:endParaRPr lang="en-US"/>
        </a:p>
      </dgm:t>
    </dgm:pt>
    <dgm:pt modelId="{48EA97B7-2DA8-0E4A-8311-6EB759393EBF}" type="sibTrans" cxnId="{541938DC-1EB6-F049-961F-F607E5BE683B}">
      <dgm:prSet/>
      <dgm:spPr/>
      <dgm:t>
        <a:bodyPr/>
        <a:lstStyle/>
        <a:p>
          <a:endParaRPr lang="en-US"/>
        </a:p>
      </dgm:t>
    </dgm:pt>
    <dgm:pt modelId="{0955C79F-6E82-9141-8644-B2B961F3E26E}">
      <dgm:prSet/>
      <dgm:spPr/>
      <dgm:t>
        <a:bodyPr/>
        <a:lstStyle/>
        <a:p>
          <a:r>
            <a:rPr lang="en-US" dirty="0"/>
            <a:t>Make Prediction</a:t>
          </a:r>
        </a:p>
      </dgm:t>
    </dgm:pt>
    <dgm:pt modelId="{AAEBE5F7-A736-9547-964A-EE37D12C6B3E}" type="parTrans" cxnId="{9A8067E7-5CFE-DE4B-B18E-9762D8CA8C28}">
      <dgm:prSet/>
      <dgm:spPr/>
      <dgm:t>
        <a:bodyPr/>
        <a:lstStyle/>
        <a:p>
          <a:endParaRPr lang="en-US"/>
        </a:p>
      </dgm:t>
    </dgm:pt>
    <dgm:pt modelId="{1CFEF13E-ADB5-8646-8237-18A03F0EEBDD}" type="sibTrans" cxnId="{9A8067E7-5CFE-DE4B-B18E-9762D8CA8C28}">
      <dgm:prSet/>
      <dgm:spPr/>
      <dgm:t>
        <a:bodyPr/>
        <a:lstStyle/>
        <a:p>
          <a:endParaRPr lang="en-US"/>
        </a:p>
      </dgm:t>
    </dgm:pt>
    <dgm:pt modelId="{5A64ABB4-F292-FB47-8D39-3A8AC8D0C59D}" type="pres">
      <dgm:prSet presAssocID="{2DD58B4E-A364-7D43-B3B4-CF8BFADA7274}" presName="CompostProcess" presStyleCnt="0">
        <dgm:presLayoutVars>
          <dgm:dir/>
          <dgm:resizeHandles val="exact"/>
        </dgm:presLayoutVars>
      </dgm:prSet>
      <dgm:spPr/>
    </dgm:pt>
    <dgm:pt modelId="{FBD2E189-D7F7-614B-AEEC-B860EE701631}" type="pres">
      <dgm:prSet presAssocID="{2DD58B4E-A364-7D43-B3B4-CF8BFADA7274}" presName="arrow" presStyleLbl="bgShp" presStyleIdx="0" presStyleCnt="1"/>
      <dgm:spPr/>
    </dgm:pt>
    <dgm:pt modelId="{93A0DF80-7180-D64F-AF57-A6017DD9C129}" type="pres">
      <dgm:prSet presAssocID="{2DD58B4E-A364-7D43-B3B4-CF8BFADA7274}" presName="linearProcess" presStyleCnt="0"/>
      <dgm:spPr/>
    </dgm:pt>
    <dgm:pt modelId="{5A8043FB-1F27-3847-BFA9-642787361022}" type="pres">
      <dgm:prSet presAssocID="{0A01ACF0-CDC0-0A47-880C-8D94451C76C9}" presName="textNode" presStyleLbl="node1" presStyleIdx="0" presStyleCnt="6">
        <dgm:presLayoutVars>
          <dgm:bulletEnabled val="1"/>
        </dgm:presLayoutVars>
      </dgm:prSet>
      <dgm:spPr/>
    </dgm:pt>
    <dgm:pt modelId="{9FE1075F-334D-E24A-8BB7-E459974EBFC2}" type="pres">
      <dgm:prSet presAssocID="{D50E0B91-3232-F343-B1B1-A1304D515B2B}" presName="sibTrans" presStyleCnt="0"/>
      <dgm:spPr/>
    </dgm:pt>
    <dgm:pt modelId="{2D4B64D5-A4A0-6046-A323-424163D7CA1C}" type="pres">
      <dgm:prSet presAssocID="{B59E6614-3090-334C-B46D-0C8E1C50CA8A}" presName="textNode" presStyleLbl="node1" presStyleIdx="1" presStyleCnt="6">
        <dgm:presLayoutVars>
          <dgm:bulletEnabled val="1"/>
        </dgm:presLayoutVars>
      </dgm:prSet>
      <dgm:spPr/>
    </dgm:pt>
    <dgm:pt modelId="{BC2E46EB-4D2F-8348-B846-57353153FAA5}" type="pres">
      <dgm:prSet presAssocID="{702BA2C2-9DC9-2B44-908B-A88BA35108A6}" presName="sibTrans" presStyleCnt="0"/>
      <dgm:spPr/>
    </dgm:pt>
    <dgm:pt modelId="{DE777041-85CA-F941-8BA3-EDBF11FCECDE}" type="pres">
      <dgm:prSet presAssocID="{21E8BA2B-733D-F844-8049-8814AD898723}" presName="textNode" presStyleLbl="node1" presStyleIdx="2" presStyleCnt="6">
        <dgm:presLayoutVars>
          <dgm:bulletEnabled val="1"/>
        </dgm:presLayoutVars>
      </dgm:prSet>
      <dgm:spPr/>
    </dgm:pt>
    <dgm:pt modelId="{58703EBE-4EBB-B942-9592-408DF368E262}" type="pres">
      <dgm:prSet presAssocID="{B42C6C99-448E-8549-A603-E810B4DCC59D}" presName="sibTrans" presStyleCnt="0"/>
      <dgm:spPr/>
    </dgm:pt>
    <dgm:pt modelId="{4BC4245D-2578-8C41-976F-428807575671}" type="pres">
      <dgm:prSet presAssocID="{0955C79F-6E82-9141-8644-B2B961F3E26E}" presName="textNode" presStyleLbl="node1" presStyleIdx="3" presStyleCnt="6">
        <dgm:presLayoutVars>
          <dgm:bulletEnabled val="1"/>
        </dgm:presLayoutVars>
      </dgm:prSet>
      <dgm:spPr/>
    </dgm:pt>
    <dgm:pt modelId="{9CB94E0C-0173-554F-924C-E800DE8E1D1F}" type="pres">
      <dgm:prSet presAssocID="{1CFEF13E-ADB5-8646-8237-18A03F0EEBDD}" presName="sibTrans" presStyleCnt="0"/>
      <dgm:spPr/>
    </dgm:pt>
    <dgm:pt modelId="{C183A959-B87A-0644-968C-334E9CED0027}" type="pres">
      <dgm:prSet presAssocID="{A72DDF5D-C639-3743-8AF1-B654EB823B9B}" presName="textNode" presStyleLbl="node1" presStyleIdx="4" presStyleCnt="6">
        <dgm:presLayoutVars>
          <dgm:bulletEnabled val="1"/>
        </dgm:presLayoutVars>
      </dgm:prSet>
      <dgm:spPr/>
    </dgm:pt>
    <dgm:pt modelId="{0745D317-D078-054E-893B-6B146ACD956C}" type="pres">
      <dgm:prSet presAssocID="{24D421D8-60C8-9D43-9D92-A423215CD85F}" presName="sibTrans" presStyleCnt="0"/>
      <dgm:spPr/>
    </dgm:pt>
    <dgm:pt modelId="{064CA47C-55F7-944A-B01A-C2ECB63FA34F}" type="pres">
      <dgm:prSet presAssocID="{F2ADC670-9A88-BA4F-97E7-46FC177618ED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EBF97D00-45B0-334E-8F64-868EF985DADC}" type="presOf" srcId="{0955C79F-6E82-9141-8644-B2B961F3E26E}" destId="{4BC4245D-2578-8C41-976F-428807575671}" srcOrd="0" destOrd="0" presId="urn:microsoft.com/office/officeart/2005/8/layout/hProcess9"/>
    <dgm:cxn modelId="{BBDA2C08-B2A7-3C45-B09C-1B2F6F5974EA}" type="presOf" srcId="{2DD58B4E-A364-7D43-B3B4-CF8BFADA7274}" destId="{5A64ABB4-F292-FB47-8D39-3A8AC8D0C59D}" srcOrd="0" destOrd="0" presId="urn:microsoft.com/office/officeart/2005/8/layout/hProcess9"/>
    <dgm:cxn modelId="{A8DDFB09-9B19-DC4D-946A-3F70BA83D0DE}" srcId="{2DD58B4E-A364-7D43-B3B4-CF8BFADA7274}" destId="{0A01ACF0-CDC0-0A47-880C-8D94451C76C9}" srcOrd="0" destOrd="0" parTransId="{F2FFFAD8-9120-A241-B030-DDEB3CCF2C4D}" sibTransId="{D50E0B91-3232-F343-B1B1-A1304D515B2B}"/>
    <dgm:cxn modelId="{2171E813-24F8-254D-8D5D-26A86ADBA86D}" type="presOf" srcId="{7DB426BA-6322-5C45-819F-8AC0B72E84D0}" destId="{2D4B64D5-A4A0-6046-A323-424163D7CA1C}" srcOrd="0" destOrd="3" presId="urn:microsoft.com/office/officeart/2005/8/layout/hProcess9"/>
    <dgm:cxn modelId="{B0688C28-7895-8E46-9AC9-E54B38A78A77}" srcId="{2DD58B4E-A364-7D43-B3B4-CF8BFADA7274}" destId="{F2ADC670-9A88-BA4F-97E7-46FC177618ED}" srcOrd="5" destOrd="0" parTransId="{2C6A6ADD-18C0-3F45-81E7-A79606CE72A0}" sibTransId="{2465EFA7-9D70-D246-BEFC-19D7689DBB43}"/>
    <dgm:cxn modelId="{9B75092D-6517-B94A-AE16-BFF6CE9EFF6A}" srcId="{0A01ACF0-CDC0-0A47-880C-8D94451C76C9}" destId="{21FFF7A7-AE0D-BB41-B969-17ECC3BDDA05}" srcOrd="0" destOrd="0" parTransId="{51EA4EDF-CA0F-3F4C-A6FA-1DC405D96548}" sibTransId="{A3720F3A-1C5A-A343-AFCE-99319D89319C}"/>
    <dgm:cxn modelId="{1A4F3A39-ABB1-AC42-BB6A-A3B063571F8A}" type="presOf" srcId="{A72DDF5D-C639-3743-8AF1-B654EB823B9B}" destId="{C183A959-B87A-0644-968C-334E9CED0027}" srcOrd="0" destOrd="0" presId="urn:microsoft.com/office/officeart/2005/8/layout/hProcess9"/>
    <dgm:cxn modelId="{207A6341-136A-9D40-85CB-5874F58BC55A}" srcId="{B59E6614-3090-334C-B46D-0C8E1C50CA8A}" destId="{7DB426BA-6322-5C45-819F-8AC0B72E84D0}" srcOrd="2" destOrd="0" parTransId="{027F7F80-E5AF-0645-8F71-41B3F86621CD}" sibTransId="{766ADF2B-6B5E-2F46-A569-36B276DA3E8C}"/>
    <dgm:cxn modelId="{58035461-01ED-DF40-BE58-D53B09920107}" type="presOf" srcId="{21FFF7A7-AE0D-BB41-B969-17ECC3BDDA05}" destId="{5A8043FB-1F27-3847-BFA9-642787361022}" srcOrd="0" destOrd="1" presId="urn:microsoft.com/office/officeart/2005/8/layout/hProcess9"/>
    <dgm:cxn modelId="{E4189264-527E-734A-A2DE-6467FB1F7145}" type="presOf" srcId="{21E8BA2B-733D-F844-8049-8814AD898723}" destId="{DE777041-85CA-F941-8BA3-EDBF11FCECDE}" srcOrd="0" destOrd="0" presId="urn:microsoft.com/office/officeart/2005/8/layout/hProcess9"/>
    <dgm:cxn modelId="{233C3A71-7440-4845-A268-7DF126CDF4AF}" srcId="{2DD58B4E-A364-7D43-B3B4-CF8BFADA7274}" destId="{B59E6614-3090-334C-B46D-0C8E1C50CA8A}" srcOrd="1" destOrd="0" parTransId="{ABEC48B3-5579-5442-B116-7EC22C5B384E}" sibTransId="{702BA2C2-9DC9-2B44-908B-A88BA35108A6}"/>
    <dgm:cxn modelId="{8E0A297E-814A-A048-B0C7-DF7A0374015B}" type="presOf" srcId="{B59E6614-3090-334C-B46D-0C8E1C50CA8A}" destId="{2D4B64D5-A4A0-6046-A323-424163D7CA1C}" srcOrd="0" destOrd="0" presId="urn:microsoft.com/office/officeart/2005/8/layout/hProcess9"/>
    <dgm:cxn modelId="{C0229481-9C36-EE41-B600-93AC19024B22}" type="presOf" srcId="{027B13EB-CBF3-3D4A-9260-C032C11AC416}" destId="{2D4B64D5-A4A0-6046-A323-424163D7CA1C}" srcOrd="0" destOrd="1" presId="urn:microsoft.com/office/officeart/2005/8/layout/hProcess9"/>
    <dgm:cxn modelId="{A33F1B93-F20E-1842-95AC-94318495000A}" srcId="{B59E6614-3090-334C-B46D-0C8E1C50CA8A}" destId="{027B13EB-CBF3-3D4A-9260-C032C11AC416}" srcOrd="0" destOrd="0" parTransId="{54A97A75-3E72-594B-A678-D9F24E7D66A8}" sibTransId="{2F2EE983-8797-414D-8746-5BB18B18FB70}"/>
    <dgm:cxn modelId="{6624C6A4-26D9-9F45-AAA9-3D1A09F3F36E}" type="presOf" srcId="{0A01ACF0-CDC0-0A47-880C-8D94451C76C9}" destId="{5A8043FB-1F27-3847-BFA9-642787361022}" srcOrd="0" destOrd="0" presId="urn:microsoft.com/office/officeart/2005/8/layout/hProcess9"/>
    <dgm:cxn modelId="{199E2DB4-BF24-6B4F-875E-0810AAC3DC1C}" srcId="{2DD58B4E-A364-7D43-B3B4-CF8BFADA7274}" destId="{A72DDF5D-C639-3743-8AF1-B654EB823B9B}" srcOrd="4" destOrd="0" parTransId="{3F36166D-2B0C-2E4F-912B-80112B05D748}" sibTransId="{24D421D8-60C8-9D43-9D92-A423215CD85F}"/>
    <dgm:cxn modelId="{22EFF2C1-C321-1D48-8252-7F506CEC5B01}" type="presOf" srcId="{C44C13EE-7CC5-8F44-9E1E-FDC7A731ADDC}" destId="{2D4B64D5-A4A0-6046-A323-424163D7CA1C}" srcOrd="0" destOrd="4" presId="urn:microsoft.com/office/officeart/2005/8/layout/hProcess9"/>
    <dgm:cxn modelId="{0C6D13CA-1C76-9841-BECE-DE57CA910F3B}" type="presOf" srcId="{A0AA868C-0340-8D4F-842C-EE65169DB3C8}" destId="{2D4B64D5-A4A0-6046-A323-424163D7CA1C}" srcOrd="0" destOrd="2" presId="urn:microsoft.com/office/officeart/2005/8/layout/hProcess9"/>
    <dgm:cxn modelId="{A030D6CA-0BC4-184F-B531-4C9C73E1229A}" srcId="{B59E6614-3090-334C-B46D-0C8E1C50CA8A}" destId="{A0AA868C-0340-8D4F-842C-EE65169DB3C8}" srcOrd="1" destOrd="0" parTransId="{C770B797-57F4-D34C-94AF-B54EFDE9507F}" sibTransId="{46A2B1A7-9EEB-8F42-A749-1BBE44AD12FD}"/>
    <dgm:cxn modelId="{C6F4DECB-4249-154E-9EFA-8CD34291EA5A}" type="presOf" srcId="{F2ADC670-9A88-BA4F-97E7-46FC177618ED}" destId="{064CA47C-55F7-944A-B01A-C2ECB63FA34F}" srcOrd="0" destOrd="0" presId="urn:microsoft.com/office/officeart/2005/8/layout/hProcess9"/>
    <dgm:cxn modelId="{A8EF61D2-487D-F845-81F4-2CA3E68241EC}" srcId="{2DD58B4E-A364-7D43-B3B4-CF8BFADA7274}" destId="{21E8BA2B-733D-F844-8049-8814AD898723}" srcOrd="2" destOrd="0" parTransId="{E2313681-15C2-B641-8E05-0BB18FFADD93}" sibTransId="{B42C6C99-448E-8549-A603-E810B4DCC59D}"/>
    <dgm:cxn modelId="{541938DC-1EB6-F049-961F-F607E5BE683B}" srcId="{B59E6614-3090-334C-B46D-0C8E1C50CA8A}" destId="{C44C13EE-7CC5-8F44-9E1E-FDC7A731ADDC}" srcOrd="3" destOrd="0" parTransId="{2A91F817-FEED-8541-A1B5-5583B0C0B0F1}" sibTransId="{48EA97B7-2DA8-0E4A-8311-6EB759393EBF}"/>
    <dgm:cxn modelId="{9A8067E7-5CFE-DE4B-B18E-9762D8CA8C28}" srcId="{2DD58B4E-A364-7D43-B3B4-CF8BFADA7274}" destId="{0955C79F-6E82-9141-8644-B2B961F3E26E}" srcOrd="3" destOrd="0" parTransId="{AAEBE5F7-A736-9547-964A-EE37D12C6B3E}" sibTransId="{1CFEF13E-ADB5-8646-8237-18A03F0EEBDD}"/>
    <dgm:cxn modelId="{7F501300-AA94-DC4C-8432-A854F5E90687}" type="presParOf" srcId="{5A64ABB4-F292-FB47-8D39-3A8AC8D0C59D}" destId="{FBD2E189-D7F7-614B-AEEC-B860EE701631}" srcOrd="0" destOrd="0" presId="urn:microsoft.com/office/officeart/2005/8/layout/hProcess9"/>
    <dgm:cxn modelId="{26DA92FA-F4CB-7E4D-BDBC-E00C6D115FA8}" type="presParOf" srcId="{5A64ABB4-F292-FB47-8D39-3A8AC8D0C59D}" destId="{93A0DF80-7180-D64F-AF57-A6017DD9C129}" srcOrd="1" destOrd="0" presId="urn:microsoft.com/office/officeart/2005/8/layout/hProcess9"/>
    <dgm:cxn modelId="{EEE51C6C-66C5-C04B-8AFB-3A88F97A2423}" type="presParOf" srcId="{93A0DF80-7180-D64F-AF57-A6017DD9C129}" destId="{5A8043FB-1F27-3847-BFA9-642787361022}" srcOrd="0" destOrd="0" presId="urn:microsoft.com/office/officeart/2005/8/layout/hProcess9"/>
    <dgm:cxn modelId="{F70525CA-670E-1444-A39B-7032C1D3F4CC}" type="presParOf" srcId="{93A0DF80-7180-D64F-AF57-A6017DD9C129}" destId="{9FE1075F-334D-E24A-8BB7-E459974EBFC2}" srcOrd="1" destOrd="0" presId="urn:microsoft.com/office/officeart/2005/8/layout/hProcess9"/>
    <dgm:cxn modelId="{85011222-A0EF-994F-AE39-96BCB922770B}" type="presParOf" srcId="{93A0DF80-7180-D64F-AF57-A6017DD9C129}" destId="{2D4B64D5-A4A0-6046-A323-424163D7CA1C}" srcOrd="2" destOrd="0" presId="urn:microsoft.com/office/officeart/2005/8/layout/hProcess9"/>
    <dgm:cxn modelId="{BAB3685C-8778-FC46-A63A-4E83DBA9DC08}" type="presParOf" srcId="{93A0DF80-7180-D64F-AF57-A6017DD9C129}" destId="{BC2E46EB-4D2F-8348-B846-57353153FAA5}" srcOrd="3" destOrd="0" presId="urn:microsoft.com/office/officeart/2005/8/layout/hProcess9"/>
    <dgm:cxn modelId="{E926FDCB-33D9-5E40-A482-4B8B76CB9E04}" type="presParOf" srcId="{93A0DF80-7180-D64F-AF57-A6017DD9C129}" destId="{DE777041-85CA-F941-8BA3-EDBF11FCECDE}" srcOrd="4" destOrd="0" presId="urn:microsoft.com/office/officeart/2005/8/layout/hProcess9"/>
    <dgm:cxn modelId="{35AF2467-2C45-4441-9CD6-BC020A4DD810}" type="presParOf" srcId="{93A0DF80-7180-D64F-AF57-A6017DD9C129}" destId="{58703EBE-4EBB-B942-9592-408DF368E262}" srcOrd="5" destOrd="0" presId="urn:microsoft.com/office/officeart/2005/8/layout/hProcess9"/>
    <dgm:cxn modelId="{F913C8A5-A207-8648-A3BE-99ADBC2C7C31}" type="presParOf" srcId="{93A0DF80-7180-D64F-AF57-A6017DD9C129}" destId="{4BC4245D-2578-8C41-976F-428807575671}" srcOrd="6" destOrd="0" presId="urn:microsoft.com/office/officeart/2005/8/layout/hProcess9"/>
    <dgm:cxn modelId="{F9F7B718-A67D-844C-AC1D-B7927089EB43}" type="presParOf" srcId="{93A0DF80-7180-D64F-AF57-A6017DD9C129}" destId="{9CB94E0C-0173-554F-924C-E800DE8E1D1F}" srcOrd="7" destOrd="0" presId="urn:microsoft.com/office/officeart/2005/8/layout/hProcess9"/>
    <dgm:cxn modelId="{51A66979-CCEC-8448-8F63-69FE449C5524}" type="presParOf" srcId="{93A0DF80-7180-D64F-AF57-A6017DD9C129}" destId="{C183A959-B87A-0644-968C-334E9CED0027}" srcOrd="8" destOrd="0" presId="urn:microsoft.com/office/officeart/2005/8/layout/hProcess9"/>
    <dgm:cxn modelId="{1FA403AD-5B4A-C54A-BDF2-07E3E0578021}" type="presParOf" srcId="{93A0DF80-7180-D64F-AF57-A6017DD9C129}" destId="{0745D317-D078-054E-893B-6B146ACD956C}" srcOrd="9" destOrd="0" presId="urn:microsoft.com/office/officeart/2005/8/layout/hProcess9"/>
    <dgm:cxn modelId="{22E30E7C-4FA5-0545-B1AE-90821F38C1A2}" type="presParOf" srcId="{93A0DF80-7180-D64F-AF57-A6017DD9C129}" destId="{064CA47C-55F7-944A-B01A-C2ECB63FA34F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2E189-D7F7-614B-AEEC-B860EE701631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043FB-1F27-3847-BFA9-642787361022}">
      <dsp:nvSpPr>
        <dsp:cNvPr id="0" name=""/>
        <dsp:cNvSpPr/>
      </dsp:nvSpPr>
      <dsp:spPr>
        <a:xfrm>
          <a:off x="3369" y="1305401"/>
          <a:ext cx="1674993" cy="1740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Get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Get/Load data from data source.</a:t>
          </a:r>
        </a:p>
      </dsp:txBody>
      <dsp:txXfrm>
        <a:off x="85135" y="1387167"/>
        <a:ext cx="1511461" cy="1577003"/>
      </dsp:txXfrm>
    </dsp:sp>
    <dsp:sp modelId="{2D4B64D5-A4A0-6046-A323-424163D7CA1C}">
      <dsp:nvSpPr>
        <dsp:cNvPr id="0" name=""/>
        <dsp:cNvSpPr/>
      </dsp:nvSpPr>
      <dsp:spPr>
        <a:xfrm>
          <a:off x="1770143" y="1305401"/>
          <a:ext cx="1674993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Prepare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Preprocessing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Labeling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Transformation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Spliting</a:t>
          </a:r>
          <a:r>
            <a:rPr lang="en-US" sz="1400" kern="1200" dirty="0"/>
            <a:t> Train/Test Data</a:t>
          </a:r>
        </a:p>
      </dsp:txBody>
      <dsp:txXfrm>
        <a:off x="1851909" y="1387167"/>
        <a:ext cx="1511461" cy="1577003"/>
      </dsp:txXfrm>
    </dsp:sp>
    <dsp:sp modelId="{DE777041-85CA-F941-8BA3-EDBF11FCECDE}">
      <dsp:nvSpPr>
        <dsp:cNvPr id="0" name=""/>
        <dsp:cNvSpPr/>
      </dsp:nvSpPr>
      <dsp:spPr>
        <a:xfrm>
          <a:off x="3536916" y="1305401"/>
          <a:ext cx="1674993" cy="1740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the Model</a:t>
          </a:r>
        </a:p>
      </dsp:txBody>
      <dsp:txXfrm>
        <a:off x="3618682" y="1387167"/>
        <a:ext cx="1511461" cy="1577003"/>
      </dsp:txXfrm>
    </dsp:sp>
    <dsp:sp modelId="{4BC4245D-2578-8C41-976F-428807575671}">
      <dsp:nvSpPr>
        <dsp:cNvPr id="0" name=""/>
        <dsp:cNvSpPr/>
      </dsp:nvSpPr>
      <dsp:spPr>
        <a:xfrm>
          <a:off x="5303690" y="1305401"/>
          <a:ext cx="1674993" cy="1740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Make Prediction</a:t>
          </a:r>
        </a:p>
      </dsp:txBody>
      <dsp:txXfrm>
        <a:off x="5385456" y="1387167"/>
        <a:ext cx="1511461" cy="1577003"/>
      </dsp:txXfrm>
    </dsp:sp>
    <dsp:sp modelId="{C183A959-B87A-0644-968C-334E9CED0027}">
      <dsp:nvSpPr>
        <dsp:cNvPr id="0" name=""/>
        <dsp:cNvSpPr/>
      </dsp:nvSpPr>
      <dsp:spPr>
        <a:xfrm>
          <a:off x="7070463" y="1305401"/>
          <a:ext cx="1674993" cy="17405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Test, Score and Evaluate the Model</a:t>
          </a:r>
        </a:p>
      </dsp:txBody>
      <dsp:txXfrm>
        <a:off x="7152229" y="1387167"/>
        <a:ext cx="1511461" cy="1577003"/>
      </dsp:txXfrm>
    </dsp:sp>
    <dsp:sp modelId="{064CA47C-55F7-944A-B01A-C2ECB63FA34F}">
      <dsp:nvSpPr>
        <dsp:cNvPr id="0" name=""/>
        <dsp:cNvSpPr/>
      </dsp:nvSpPr>
      <dsp:spPr>
        <a:xfrm>
          <a:off x="8837237" y="1305401"/>
          <a:ext cx="1674993" cy="1740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 Real Data</a:t>
          </a:r>
        </a:p>
      </dsp:txBody>
      <dsp:txXfrm>
        <a:off x="8919003" y="1387167"/>
        <a:ext cx="1511461" cy="1577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7835-E7C5-1E45-A045-B2D208414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E8C67-A220-6A47-8402-EAEED0D6F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54A07-7EF7-7845-A570-AEAF868D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8356-33B6-A249-9CD3-D067018BE3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BFAB5-F80F-8740-A303-74485AF4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43BC8-074C-EB4F-9CA0-7C13AC95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2FCE-EAEB-904D-95EE-EE6AE271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3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B82D-1A61-E549-AA02-546CF6A6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455FB-377F-8B4D-A3E1-969F61D98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10C8F-24DD-D340-A140-E86FE289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8356-33B6-A249-9CD3-D067018BE3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816BA-9AB0-014A-906E-3575FEFF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A08E4-CF97-E146-AE96-5E7548CD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2FCE-EAEB-904D-95EE-EE6AE271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1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E8376-4DAB-8347-81D5-13C6979A8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D7D9D-4B4A-114E-938A-29F88DD83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65F8-762E-A149-AC14-5911A45D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8356-33B6-A249-9CD3-D067018BE3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467B8-0CD8-F04E-999F-165E7E4C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11AC-62F4-574A-AB1A-4E552319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2FCE-EAEB-904D-95EE-EE6AE271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5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CA29-F226-AF4A-88E6-C5A2E30D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4760-EB83-E94D-A06E-05FB691FD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C54F-55AC-4641-BD61-611C6E63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8356-33B6-A249-9CD3-D067018BE3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6F7EE-8E19-A544-8838-1C42D3F4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29C21-5A5F-6F47-97D5-C41B07FA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2FCE-EAEB-904D-95EE-EE6AE271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0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5EFD-4BD8-C04F-9889-C7AFA39A5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16C9-E9EA-6844-B65D-4AD2255DD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2898-BF33-4749-A3FF-A71BCF38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8356-33B6-A249-9CD3-D067018BE3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796DE-0082-7C4B-981D-7FFB4ED9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CE04-86B5-0741-832A-E44E8C72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2FCE-EAEB-904D-95EE-EE6AE271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1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353C-DB27-3945-8051-EBA27362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70F88-2354-4547-A7D7-3BA52AE48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B6EEA-B881-B442-BAB6-315D66C85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A0B31-7AC7-B147-866E-FE6EADA3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8356-33B6-A249-9CD3-D067018BE3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3930C-9016-EA43-8B01-7BA9B267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436E2-E141-3F4F-8EB7-ABB9EEA1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2FCE-EAEB-904D-95EE-EE6AE271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3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BBCB-D3CB-B441-955A-D813B819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8DB81-1F05-7C43-BB3B-BF3C9EC11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21F77-A129-BF49-BC4C-8F22AC11C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46532-83B9-BB4D-9CFA-8E038C4DE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E727B-8402-434A-A9D7-201EBCCE8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2A749F-4651-3C4B-AC88-59C969D0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8356-33B6-A249-9CD3-D067018BE3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804BE-DA4A-1A44-A1E3-C78B511C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C2A6A7-48A7-0A40-B4DC-05CF06CF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2FCE-EAEB-904D-95EE-EE6AE271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1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B250-957D-4748-AFD8-F91255C3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2E2AD-BAF3-A84D-9C85-13D3703C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8356-33B6-A249-9CD3-D067018BE3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ACB81-3FC9-1648-A52D-FBD849C9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A40AC-1FA3-1A42-A504-AC340C9C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2FCE-EAEB-904D-95EE-EE6AE271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5960F-A913-2147-84BF-A98A0783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8356-33B6-A249-9CD3-D067018BE3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1B0E0-F0B5-524C-9902-166CA368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BE35B-FB9C-AD45-AAF6-AF57AAFB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2FCE-EAEB-904D-95EE-EE6AE271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0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E2D8-6ED6-084C-8C73-A0FC50664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3361B-CBBA-FF43-AC0D-0451A58DC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B2F38-3C56-074F-9896-B4967E9FB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884CD-9ABB-C54F-BD71-35912A53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8356-33B6-A249-9CD3-D067018BE3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D335-D00C-4943-88B9-9C13BE4D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8B0FB-FE22-1544-A405-3C1D98C1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2FCE-EAEB-904D-95EE-EE6AE271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B03B-BD96-E34D-A3F1-BA8C03603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85E51-09CD-0C47-BB8A-946B84810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F8C09-BBC5-6042-B37E-D2B589F2F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3B9F7-B904-B940-895E-288D71C8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8356-33B6-A249-9CD3-D067018BE3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423A8-4AEA-5A48-81BE-F54FA510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88754-DCA2-A646-A315-58262A5F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2FCE-EAEB-904D-95EE-EE6AE271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74738-CCB5-E649-BE54-365EFFFD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57AA1-E872-4E49-9123-660EE4B5E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939AE-2BE2-6A4E-A114-BDA9DB2F7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E8356-33B6-A249-9CD3-D067018BE37D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70507-3298-2B4F-B62D-1B259CDD6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16F03-C283-6D44-904A-D7220C4FB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92FCE-EAEB-904D-95EE-EE6AE271D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5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00F4-31CF-4D43-8052-357098747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Flower Iris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E3DA4-0267-5641-9A6C-2AC7C5166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8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C4C8-A0D8-EA46-8E40-51CA8835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Flower Iris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C15B5-7D3B-1746-A01C-9B47CC813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Multivariate Dataset: It’s analysis holds the simultaneous observation and analysis of more than one outcome variable</a:t>
            </a:r>
          </a:p>
          <a:p>
            <a:r>
              <a:rPr lang="en-US" dirty="0"/>
              <a:t>Introduced by a British Statistician and biologist Ronald Fisher in 1936 in the paper “T</a:t>
            </a:r>
            <a:r>
              <a:rPr lang="en-US" i="1" dirty="0"/>
              <a:t>he use of multiple measurements in taxonomic problems”</a:t>
            </a:r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7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C569-76AE-2C45-8151-1018F704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Flower Iris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A27F5-FCAE-8745-AEE2-4C7DF88D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</a:t>
            </a:r>
          </a:p>
          <a:p>
            <a:pPr lvl="1"/>
            <a:r>
              <a:rPr lang="en-US" dirty="0"/>
              <a:t>150 samples</a:t>
            </a:r>
          </a:p>
          <a:p>
            <a:pPr lvl="1"/>
            <a:r>
              <a:rPr lang="en-US" dirty="0"/>
              <a:t>50 samples of 3 different species of Iris each</a:t>
            </a:r>
          </a:p>
          <a:p>
            <a:r>
              <a:rPr lang="en-US" dirty="0"/>
              <a:t>Columns: </a:t>
            </a:r>
          </a:p>
          <a:p>
            <a:pPr lvl="1"/>
            <a:r>
              <a:rPr lang="en-US" dirty="0" err="1"/>
              <a:t>Sepal_length</a:t>
            </a:r>
            <a:r>
              <a:rPr lang="en-US" dirty="0"/>
              <a:t>, </a:t>
            </a:r>
            <a:r>
              <a:rPr lang="en-US" dirty="0" err="1"/>
              <a:t>sepal_width</a:t>
            </a:r>
            <a:r>
              <a:rPr lang="en-US" dirty="0"/>
              <a:t>, </a:t>
            </a:r>
            <a:r>
              <a:rPr lang="en-US" dirty="0" err="1"/>
              <a:t>petal_length</a:t>
            </a:r>
            <a:r>
              <a:rPr lang="en-US" dirty="0"/>
              <a:t>, </a:t>
            </a:r>
            <a:r>
              <a:rPr lang="en-US" dirty="0" err="1"/>
              <a:t>petal_width</a:t>
            </a:r>
            <a:r>
              <a:rPr lang="en-US" dirty="0"/>
              <a:t>, species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ED14-1548-8C47-8241-3D7B1305E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Iris Dataset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D2E0918-8531-144A-B388-D7A6D248F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428" y="1825625"/>
            <a:ext cx="57511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8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D5CC-82CC-C14E-AA07-7FB9D49E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Steps in Data Prediction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A86887-5CC3-5C43-85AA-AA270A557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0715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521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A2B2-0380-9543-9F95-4129BB83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08EAD-AAD5-F943-9BC0-942635363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Through the code</a:t>
            </a:r>
          </a:p>
        </p:txBody>
      </p:sp>
    </p:spTree>
    <p:extLst>
      <p:ext uri="{BB962C8B-B14F-4D97-AF65-F5344CB8AC3E}">
        <p14:creationId xmlns:p14="http://schemas.microsoft.com/office/powerpoint/2010/main" val="63936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0436-FF51-6D49-832F-AE067034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46ABF-39E9-ED49-8402-1A0FC458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decide how to split data into training and testing sets.</a:t>
            </a:r>
          </a:p>
          <a:p>
            <a:pPr lvl="1"/>
            <a:r>
              <a:rPr lang="en-US" dirty="0"/>
              <a:t>70/30, 80/20, k-fold</a:t>
            </a:r>
          </a:p>
          <a:p>
            <a:r>
              <a:rPr lang="en-US" dirty="0"/>
              <a:t>How many samples are sufficient for training. </a:t>
            </a:r>
          </a:p>
          <a:p>
            <a:r>
              <a:rPr lang="en-US" dirty="0"/>
              <a:t>What about bias in the data in other words how do you ensure that the training set and testing set are not completely disjoint ?</a:t>
            </a:r>
          </a:p>
          <a:p>
            <a:pPr lvl="1"/>
            <a:r>
              <a:rPr lang="en-US" dirty="0"/>
              <a:t>Maximum Likelihood, Bias-variance tradeoff</a:t>
            </a:r>
          </a:p>
          <a:p>
            <a:r>
              <a:rPr lang="en-US" dirty="0"/>
              <a:t>How can you improve the accuracy of classification ?</a:t>
            </a:r>
          </a:p>
        </p:txBody>
      </p:sp>
    </p:spTree>
    <p:extLst>
      <p:ext uri="{BB962C8B-B14F-4D97-AF65-F5344CB8AC3E}">
        <p14:creationId xmlns:p14="http://schemas.microsoft.com/office/powerpoint/2010/main" val="248852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194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Flower Iris Prediction</vt:lpstr>
      <vt:lpstr>Flower Iris Dataset</vt:lpstr>
      <vt:lpstr>Flower Iris Dataset</vt:lpstr>
      <vt:lpstr>Sample Iris Dataset</vt:lpstr>
      <vt:lpstr>Steps in Data Prediction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Suri, Sourabh</dc:creator>
  <cp:lastModifiedBy>Suri, Sourabh</cp:lastModifiedBy>
  <cp:revision>15</cp:revision>
  <dcterms:created xsi:type="dcterms:W3CDTF">2018-11-26T03:45:46Z</dcterms:created>
  <dcterms:modified xsi:type="dcterms:W3CDTF">2018-11-26T06:16:25Z</dcterms:modified>
</cp:coreProperties>
</file>