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3" r:id="rId4"/>
  </p:sldMasterIdLst>
  <p:notesMasterIdLst>
    <p:notesMasterId r:id="rId19"/>
  </p:notesMasterIdLst>
  <p:handoutMasterIdLst>
    <p:handoutMasterId r:id="rId20"/>
  </p:handoutMasterIdLst>
  <p:sldIdLst>
    <p:sldId id="39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9" r:id="rId14"/>
    <p:sldId id="428" r:id="rId15"/>
    <p:sldId id="430" r:id="rId16"/>
    <p:sldId id="431" r:id="rId17"/>
    <p:sldId id="432" r:id="rId18"/>
  </p:sldIdLst>
  <p:sldSz cx="12436475" cy="6994525"/>
  <p:notesSz cx="9601200" cy="15087600"/>
  <p:defaultTextStyle>
    <a:defPPr>
      <a:defRPr lang="en-US"/>
    </a:defPPr>
    <a:lvl1pPr marL="0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1pPr>
    <a:lvl2pPr marL="547738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2pPr>
    <a:lvl3pPr marL="1095474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3pPr>
    <a:lvl4pPr marL="1643211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4pPr>
    <a:lvl5pPr marL="2190948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5pPr>
    <a:lvl6pPr marL="2738686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6pPr>
    <a:lvl7pPr marL="3286423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7pPr>
    <a:lvl8pPr marL="3834161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8pPr>
    <a:lvl9pPr marL="4381896" algn="l" defTabSz="547738" rtl="0" eaLnBrk="1" latinLnBrk="0" hangingPunct="1">
      <a:defRPr sz="21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0988D8-57B8-4DC8-94BC-7B951724EB7D}">
          <p14:sldIdLst>
            <p14:sldId id="39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28"/>
            <p14:sldId id="430"/>
            <p14:sldId id="431"/>
            <p14:sldId id="4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615"/>
    <a:srgbClr val="990000"/>
    <a:srgbClr val="399EEF"/>
    <a:srgbClr val="000000"/>
    <a:srgbClr val="6A6A6A"/>
    <a:srgbClr val="FFFFFF"/>
    <a:srgbClr val="FF0066"/>
    <a:srgbClr val="FFDD00"/>
    <a:srgbClr val="A1A1A1"/>
    <a:srgbClr val="0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EB027-AC00-478D-98E9-B0650B8934C4}" v="46" dt="2019-12-08T22:28:48.721"/>
    <p1510:client id="{8F36D813-87D7-4C61-BCBC-902B3EEED6AE}" v="21" dt="2019-12-08T19:54:49.266"/>
  </p1510:revLst>
</p1510:revInfo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5672" autoAdjust="0"/>
  </p:normalViewPr>
  <p:slideViewPr>
    <p:cSldViewPr snapToGrid="0" snapToObjects="1">
      <p:cViewPr varScale="1">
        <p:scale>
          <a:sx n="97" d="100"/>
          <a:sy n="97" d="100"/>
        </p:scale>
        <p:origin x="49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252"/>
    </p:cViewPr>
  </p:sorterViewPr>
  <p:notesViewPr>
    <p:cSldViewPr snapToGrid="0" snapToObjects="1">
      <p:cViewPr varScale="1">
        <p:scale>
          <a:sx n="57" d="100"/>
          <a:sy n="57" d="100"/>
        </p:scale>
        <p:origin x="30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75565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75565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270A2F2F-CFF9-4CE5-ABD8-D4B170FC8863}" type="datetimeFigureOut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12/8/2019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576D46E-833B-4FD2-820F-33C140C6C5BA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36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754380"/>
          </a:xfrm>
          <a:prstGeom prst="rect">
            <a:avLst/>
          </a:prstGeom>
        </p:spPr>
        <p:txBody>
          <a:bodyPr vert="horz" lIns="141067" tIns="70534" rIns="141067" bIns="70534" numCol="1" rtlCol="0"/>
          <a:lstStyle>
            <a:lvl1pPr algn="l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754380"/>
          </a:xfrm>
          <a:prstGeom prst="rect">
            <a:avLst/>
          </a:prstGeom>
        </p:spPr>
        <p:txBody>
          <a:bodyPr vert="horz" lIns="141067" tIns="70534" rIns="141067" bIns="70534" numCol="1" rtlCol="0"/>
          <a:lstStyle>
            <a:lvl1pPr algn="r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CEAF84F-AE06-7C4B-81DA-C19B1498DB6D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120" y="2469198"/>
            <a:ext cx="7680960" cy="43205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67" tIns="70534" rIns="141067" bIns="70534" numCol="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vert="horz" lIns="141067" tIns="70534" rIns="141067" bIns="70534" numCol="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4380"/>
          </a:xfrm>
          <a:prstGeom prst="rect">
            <a:avLst/>
          </a:prstGeom>
        </p:spPr>
        <p:txBody>
          <a:bodyPr vert="horz" lIns="141067" tIns="70534" rIns="141067" bIns="70534" numCol="1" rtlCol="0" anchor="b"/>
          <a:lstStyle>
            <a:lvl1pPr algn="l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4380"/>
          </a:xfrm>
          <a:prstGeom prst="rect">
            <a:avLst/>
          </a:prstGeom>
        </p:spPr>
        <p:txBody>
          <a:bodyPr vert="horz" lIns="141067" tIns="70534" rIns="141067" bIns="70534" numCol="1" rtlCol="0" anchor="b"/>
          <a:lstStyle>
            <a:lvl1pPr algn="r">
              <a:defRPr sz="19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F7A91F6-C84C-D54B-9DE1-2A2DF49EE0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8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1pPr>
    <a:lvl2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2pPr>
    <a:lvl3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3pPr>
    <a:lvl4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4pPr>
    <a:lvl5pPr marL="0" indent="0" algn="l" defTabSz="547738" rtl="0" eaLnBrk="1" latinLnBrk="0" hangingPunct="1">
      <a:lnSpc>
        <a:spcPct val="110000"/>
      </a:lnSpc>
      <a:spcBef>
        <a:spcPts val="1498"/>
      </a:spcBef>
      <a:buFont typeface="Arial"/>
      <a:buNone/>
      <a:defRPr lang="en-US" sz="1498" b="0" kern="1200" cap="none" spc="37" baseline="0" dirty="0">
        <a:gradFill>
          <a:gsLst>
            <a:gs pos="14159">
              <a:schemeClr val="tx1"/>
            </a:gs>
            <a:gs pos="32000">
              <a:schemeClr val="tx1"/>
            </a:gs>
          </a:gsLst>
          <a:lin ang="5400000" scaled="1"/>
        </a:gradFill>
        <a:latin typeface="Segoe UI Semilight" panose="020B0402040204020203" pitchFamily="34" charset="0"/>
        <a:ea typeface="+mn-ea"/>
        <a:cs typeface="Segoe UI Semilight" panose="020B0402040204020203" pitchFamily="34" charset="0"/>
      </a:defRPr>
    </a:lvl5pPr>
    <a:lvl6pPr marL="2738686" algn="l" defTabSz="547738" rtl="0" eaLnBrk="1" latinLnBrk="0" hangingPunct="1">
      <a:defRPr sz="1423" kern="1200">
        <a:solidFill>
          <a:schemeClr val="tx1"/>
        </a:solidFill>
        <a:latin typeface="+mn-lt"/>
        <a:ea typeface="+mn-ea"/>
        <a:cs typeface="+mn-cs"/>
      </a:defRPr>
    </a:lvl6pPr>
    <a:lvl7pPr marL="3286423" algn="l" defTabSz="547738" rtl="0" eaLnBrk="1" latinLnBrk="0" hangingPunct="1">
      <a:defRPr sz="1423" kern="1200">
        <a:solidFill>
          <a:schemeClr val="tx1"/>
        </a:solidFill>
        <a:latin typeface="+mn-lt"/>
        <a:ea typeface="+mn-ea"/>
        <a:cs typeface="+mn-cs"/>
      </a:defRPr>
    </a:lvl7pPr>
    <a:lvl8pPr marL="3834161" algn="l" defTabSz="547738" rtl="0" eaLnBrk="1" latinLnBrk="0" hangingPunct="1">
      <a:defRPr sz="1423" kern="1200">
        <a:solidFill>
          <a:schemeClr val="tx1"/>
        </a:solidFill>
        <a:latin typeface="+mn-lt"/>
        <a:ea typeface="+mn-ea"/>
        <a:cs typeface="+mn-cs"/>
      </a:defRPr>
    </a:lvl8pPr>
    <a:lvl9pPr marL="4381896" algn="l" defTabSz="547738" rtl="0" eaLnBrk="1" latinLnBrk="0" hangingPunct="1">
      <a:defRPr sz="14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2468563"/>
            <a:ext cx="7680325" cy="4321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A91F6-C84C-D54B-9DE1-2A2DF49EE0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HREE COLUMN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5642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0" y="341737"/>
            <a:ext cx="11644779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6123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630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57211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467514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465599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6763">
                      <a:schemeClr val="tx1"/>
                    </a:gs>
                    <a:gs pos="38728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5508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5045">
          <p15:clr>
            <a:srgbClr val="FBAE40"/>
          </p15:clr>
        </p15:guide>
        <p15:guide id="2" pos="2501">
          <p15:clr>
            <a:srgbClr val="FBAE40"/>
          </p15:clr>
        </p15:guide>
        <p15:guide id="3" pos="2789">
          <p15:clr>
            <a:srgbClr val="FBAE40"/>
          </p15:clr>
        </p15:guide>
        <p15:guide id="4" pos="533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3882" y="685801"/>
            <a:ext cx="8539692" cy="4862592"/>
          </a:xfrm>
        </p:spPr>
        <p:txBody>
          <a:bodyPr lIns="0" tIns="0" rIns="0" bIns="0" numCol="1" anchor="ctr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4800" b="0" kern="1200" cap="none" spc="-100" baseline="0" dirty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27226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5949" y="685801"/>
            <a:ext cx="8539692" cy="4862592"/>
          </a:xfrm>
        </p:spPr>
        <p:txBody>
          <a:bodyPr lIns="0" tIns="0" rIns="0" bIns="0" numCol="1" anchor="ctr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4800" b="0" kern="1200" cap="none" spc="-100" baseline="0" dirty="0">
                <a:gradFill>
                  <a:gsLst>
                    <a:gs pos="91935">
                      <a:schemeClr val="bg2"/>
                    </a:gs>
                    <a:gs pos="82258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13654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5949" y="685801"/>
            <a:ext cx="8539692" cy="4862592"/>
          </a:xfrm>
        </p:spPr>
        <p:txBody>
          <a:bodyPr lIns="0" tIns="0" rIns="0" bIns="0" numCol="1" anchor="ctr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4800" b="0" kern="1200" cap="none" spc="-100" baseline="0" dirty="0">
                <a:gradFill>
                  <a:gsLst>
                    <a:gs pos="91935">
                      <a:schemeClr val="bg2"/>
                    </a:gs>
                    <a:gs pos="82258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2926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1" y="341737"/>
            <a:ext cx="730416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7709" y="2180312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8190" y="1673342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07825" y="2180312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205926" y="1673342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37709" y="3185675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38190" y="2678697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207825" y="3185675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05926" y="2678697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37709" y="4206528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8190" y="3699558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6207825" y="4206528"/>
            <a:ext cx="5420335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205926" y="3699558"/>
            <a:ext cx="54216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1681">
                      <a:schemeClr val="accent4"/>
                    </a:gs>
                    <a:gs pos="5663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273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0" y="341737"/>
            <a:ext cx="11576517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3867" y="1757185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65567" y="1757185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3867" y="2231423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265567" y="2231421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33867" y="2705670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265567" y="2705668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33867" y="3179929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265567" y="3179929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3867" y="3654177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2265567" y="3654177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33867" y="4128427"/>
            <a:ext cx="1454984" cy="387049"/>
          </a:xfrm>
        </p:spPr>
        <p:txBody>
          <a:bodyPr lIns="0" tIns="0" rIns="0" bIns="0" numCol="1" anchor="t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8496">
                      <a:schemeClr val="accent4"/>
                    </a:gs>
                    <a:gs pos="53097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2265567" y="4128427"/>
            <a:ext cx="9705771" cy="355955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00318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PLI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" y="0"/>
            <a:ext cx="11738361" cy="6995740"/>
          </a:xfrm>
          <a:custGeom>
            <a:avLst/>
            <a:gdLst>
              <a:gd name="connsiteX0" fmla="*/ 0 w 11504613"/>
              <a:gd name="connsiteY0" fmla="*/ 0 h 6995740"/>
              <a:gd name="connsiteX1" fmla="*/ 8979202 w 11504613"/>
              <a:gd name="connsiteY1" fmla="*/ 0 h 6995740"/>
              <a:gd name="connsiteX2" fmla="*/ 5278038 w 11504613"/>
              <a:gd name="connsiteY2" fmla="*/ 6995739 h 6995740"/>
              <a:gd name="connsiteX3" fmla="*/ 11504613 w 11504613"/>
              <a:gd name="connsiteY3" fmla="*/ 6995739 h 6995740"/>
              <a:gd name="connsiteX4" fmla="*/ 11504613 w 11504613"/>
              <a:gd name="connsiteY4" fmla="*/ 6995740 h 6995740"/>
              <a:gd name="connsiteX5" fmla="*/ 0 w 11504613"/>
              <a:gd name="connsiteY5" fmla="*/ 6995740 h 69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4613" h="6995740">
                <a:moveTo>
                  <a:pt x="0" y="0"/>
                </a:moveTo>
                <a:lnTo>
                  <a:pt x="8979202" y="0"/>
                </a:lnTo>
                <a:lnTo>
                  <a:pt x="5278038" y="6995739"/>
                </a:lnTo>
                <a:lnTo>
                  <a:pt x="11504613" y="6995739"/>
                </a:lnTo>
                <a:lnTo>
                  <a:pt x="11504613" y="6995740"/>
                </a:lnTo>
                <a:lnTo>
                  <a:pt x="0" y="69957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3" dirty="0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624" y="341576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459" y="2182524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5934" y="1675569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1822" y="2182524"/>
            <a:ext cx="3239516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73451">
                      <a:schemeClr val="bg1"/>
                    </a:gs>
                    <a:gs pos="54867">
                      <a:schemeClr val="bg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29919" y="1675569"/>
            <a:ext cx="324130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3451">
                      <a:schemeClr val="bg1"/>
                    </a:gs>
                    <a:gs pos="54867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806785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PLI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" y="0"/>
            <a:ext cx="11738361" cy="6995740"/>
          </a:xfrm>
          <a:custGeom>
            <a:avLst/>
            <a:gdLst>
              <a:gd name="connsiteX0" fmla="*/ 0 w 11504613"/>
              <a:gd name="connsiteY0" fmla="*/ 0 h 6995740"/>
              <a:gd name="connsiteX1" fmla="*/ 8979202 w 11504613"/>
              <a:gd name="connsiteY1" fmla="*/ 0 h 6995740"/>
              <a:gd name="connsiteX2" fmla="*/ 5278038 w 11504613"/>
              <a:gd name="connsiteY2" fmla="*/ 6995739 h 6995740"/>
              <a:gd name="connsiteX3" fmla="*/ 11504613 w 11504613"/>
              <a:gd name="connsiteY3" fmla="*/ 6995739 h 6995740"/>
              <a:gd name="connsiteX4" fmla="*/ 11504613 w 11504613"/>
              <a:gd name="connsiteY4" fmla="*/ 6995740 h 6995740"/>
              <a:gd name="connsiteX5" fmla="*/ 0 w 11504613"/>
              <a:gd name="connsiteY5" fmla="*/ 6995740 h 69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4613" h="6995740">
                <a:moveTo>
                  <a:pt x="0" y="0"/>
                </a:moveTo>
                <a:lnTo>
                  <a:pt x="8979202" y="0"/>
                </a:lnTo>
                <a:lnTo>
                  <a:pt x="5278038" y="6995739"/>
                </a:lnTo>
                <a:lnTo>
                  <a:pt x="11504613" y="6995739"/>
                </a:lnTo>
                <a:lnTo>
                  <a:pt x="11504613" y="6995740"/>
                </a:lnTo>
                <a:lnTo>
                  <a:pt x="0" y="69957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3" dirty="0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099" y="345610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934" y="2179753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409" y="1672798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2296" y="2182697"/>
            <a:ext cx="3249675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85484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30394" y="1675742"/>
            <a:ext cx="325147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5484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285442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PLIT AL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>
          <a:xfrm rot="10800000" flipV="1">
            <a:off x="5385276" y="0"/>
            <a:ext cx="7051199" cy="6996953"/>
          </a:xfrm>
          <a:custGeom>
            <a:avLst/>
            <a:gdLst>
              <a:gd name="connsiteX0" fmla="*/ 3208981 w 6910787"/>
              <a:gd name="connsiteY0" fmla="*/ 0 h 6996953"/>
              <a:gd name="connsiteX1" fmla="*/ 0 w 6910787"/>
              <a:gd name="connsiteY1" fmla="*/ 0 h 6996953"/>
              <a:gd name="connsiteX2" fmla="*/ 0 w 6910787"/>
              <a:gd name="connsiteY2" fmla="*/ 6996953 h 6996953"/>
              <a:gd name="connsiteX3" fmla="*/ 6910787 w 6910787"/>
              <a:gd name="connsiteY3" fmla="*/ 6996953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0787" h="6996953">
                <a:moveTo>
                  <a:pt x="3208981" y="0"/>
                </a:moveTo>
                <a:lnTo>
                  <a:pt x="0" y="0"/>
                </a:lnTo>
                <a:lnTo>
                  <a:pt x="0" y="6996953"/>
                </a:lnTo>
                <a:lnTo>
                  <a:pt x="6910787" y="6996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3402" y="344467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63717">
                      <a:schemeClr val="tx1"/>
                    </a:gs>
                    <a:gs pos="35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4870" y="2175482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5345" y="1668527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63717">
                      <a:schemeClr val="tx1"/>
                    </a:gs>
                    <a:gs pos="35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2303" y="2175482"/>
            <a:ext cx="3239035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73451">
                      <a:schemeClr val="bg1"/>
                    </a:gs>
                    <a:gs pos="54867">
                      <a:schemeClr val="bg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30401" y="1668527"/>
            <a:ext cx="3240825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6726">
                      <a:schemeClr val="accent4"/>
                    </a:gs>
                    <a:gs pos="73451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240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PLIT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>
          <a:xfrm rot="10800000" flipV="1">
            <a:off x="5385284" y="-1212"/>
            <a:ext cx="7051199" cy="6996953"/>
          </a:xfrm>
          <a:custGeom>
            <a:avLst/>
            <a:gdLst>
              <a:gd name="connsiteX0" fmla="*/ 3208981 w 6910787"/>
              <a:gd name="connsiteY0" fmla="*/ 0 h 6996953"/>
              <a:gd name="connsiteX1" fmla="*/ 0 w 6910787"/>
              <a:gd name="connsiteY1" fmla="*/ 0 h 6996953"/>
              <a:gd name="connsiteX2" fmla="*/ 0 w 6910787"/>
              <a:gd name="connsiteY2" fmla="*/ 6996953 h 6996953"/>
              <a:gd name="connsiteX3" fmla="*/ 6910787 w 6910787"/>
              <a:gd name="connsiteY3" fmla="*/ 6996953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0787" h="6996953">
                <a:moveTo>
                  <a:pt x="3208981" y="0"/>
                </a:moveTo>
                <a:lnTo>
                  <a:pt x="0" y="0"/>
                </a:lnTo>
                <a:lnTo>
                  <a:pt x="0" y="6996953"/>
                </a:lnTo>
                <a:lnTo>
                  <a:pt x="6910787" y="6996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2198" y="351267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75806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934" y="2179753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5806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409" y="1672798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75806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2305" y="2179753"/>
            <a:ext cx="3239033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73451">
                      <a:schemeClr val="bg1"/>
                    </a:gs>
                    <a:gs pos="54867">
                      <a:schemeClr val="bg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30402" y="1672798"/>
            <a:ext cx="3240822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6726">
                      <a:schemeClr val="accent4"/>
                    </a:gs>
                    <a:gs pos="73451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4305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1" y="341737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304981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PLIT AL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" y="0"/>
            <a:ext cx="11738361" cy="6995740"/>
          </a:xfrm>
          <a:custGeom>
            <a:avLst/>
            <a:gdLst>
              <a:gd name="connsiteX0" fmla="*/ 0 w 11504613"/>
              <a:gd name="connsiteY0" fmla="*/ 0 h 6995740"/>
              <a:gd name="connsiteX1" fmla="*/ 8979202 w 11504613"/>
              <a:gd name="connsiteY1" fmla="*/ 0 h 6995740"/>
              <a:gd name="connsiteX2" fmla="*/ 5278038 w 11504613"/>
              <a:gd name="connsiteY2" fmla="*/ 6995739 h 6995740"/>
              <a:gd name="connsiteX3" fmla="*/ 11504613 w 11504613"/>
              <a:gd name="connsiteY3" fmla="*/ 6995739 h 6995740"/>
              <a:gd name="connsiteX4" fmla="*/ 11504613 w 11504613"/>
              <a:gd name="connsiteY4" fmla="*/ 6995740 h 6995740"/>
              <a:gd name="connsiteX5" fmla="*/ 0 w 11504613"/>
              <a:gd name="connsiteY5" fmla="*/ 6995740 h 69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4613" h="6995740">
                <a:moveTo>
                  <a:pt x="0" y="0"/>
                </a:moveTo>
                <a:lnTo>
                  <a:pt x="8979202" y="0"/>
                </a:lnTo>
                <a:lnTo>
                  <a:pt x="5278038" y="6995739"/>
                </a:lnTo>
                <a:lnTo>
                  <a:pt x="11504613" y="6995739"/>
                </a:lnTo>
                <a:lnTo>
                  <a:pt x="11504613" y="6995740"/>
                </a:lnTo>
                <a:lnTo>
                  <a:pt x="0" y="69957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3" dirty="0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5732" y="347687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3226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934" y="2176825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409" y="1669870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3226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32297" y="2176825"/>
            <a:ext cx="3239042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87097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30394" y="1669870"/>
            <a:ext cx="324083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7097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2236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PLIT ALT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" y="0"/>
            <a:ext cx="11738361" cy="6995740"/>
          </a:xfrm>
          <a:custGeom>
            <a:avLst/>
            <a:gdLst>
              <a:gd name="connsiteX0" fmla="*/ 0 w 11504613"/>
              <a:gd name="connsiteY0" fmla="*/ 0 h 6995740"/>
              <a:gd name="connsiteX1" fmla="*/ 8979202 w 11504613"/>
              <a:gd name="connsiteY1" fmla="*/ 0 h 6995740"/>
              <a:gd name="connsiteX2" fmla="*/ 5278038 w 11504613"/>
              <a:gd name="connsiteY2" fmla="*/ 6995739 h 6995740"/>
              <a:gd name="connsiteX3" fmla="*/ 11504613 w 11504613"/>
              <a:gd name="connsiteY3" fmla="*/ 6995739 h 6995740"/>
              <a:gd name="connsiteX4" fmla="*/ 11504613 w 11504613"/>
              <a:gd name="connsiteY4" fmla="*/ 6995740 h 6995740"/>
              <a:gd name="connsiteX5" fmla="*/ 0 w 11504613"/>
              <a:gd name="connsiteY5" fmla="*/ 6995740 h 69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4613" h="6995740">
                <a:moveTo>
                  <a:pt x="0" y="0"/>
                </a:moveTo>
                <a:lnTo>
                  <a:pt x="8979202" y="0"/>
                </a:lnTo>
                <a:lnTo>
                  <a:pt x="5278038" y="6995739"/>
                </a:lnTo>
                <a:lnTo>
                  <a:pt x="11504613" y="6995739"/>
                </a:lnTo>
                <a:lnTo>
                  <a:pt x="11504613" y="6995740"/>
                </a:lnTo>
                <a:lnTo>
                  <a:pt x="0" y="69957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3" dirty="0">
              <a:gradFill>
                <a:gsLst>
                  <a:gs pos="53097">
                    <a:schemeClr val="tx1"/>
                  </a:gs>
                  <a:gs pos="29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2198" y="347054"/>
            <a:ext cx="6862502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3226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032" y="2180712"/>
            <a:ext cx="5114999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3507" y="1673757"/>
            <a:ext cx="6194781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3226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728762" y="2180712"/>
            <a:ext cx="3242576" cy="2656286"/>
          </a:xfrm>
        </p:spPr>
        <p:txBody>
          <a:bodyPr lIns="0" tIns="0" rIns="0" bIns="0" numCol="1">
            <a:noAutofit/>
          </a:bodyPr>
          <a:lstStyle>
            <a:lvl1pPr marL="173038" marR="0" indent="-173038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87097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726859" y="1673757"/>
            <a:ext cx="3244367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87097">
                      <a:schemeClr val="tx2"/>
                    </a:gs>
                    <a:gs pos="73451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5828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9195" r="2103"/>
          <a:stretch/>
        </p:blipFill>
        <p:spPr>
          <a:xfrm flipH="1">
            <a:off x="1409700" y="-2965"/>
            <a:ext cx="11026772" cy="6997490"/>
          </a:xfrm>
          <a:prstGeom prst="rect">
            <a:avLst/>
          </a:prstGeom>
        </p:spPr>
      </p:pic>
      <p:sp>
        <p:nvSpPr>
          <p:cNvPr id="27" name="Freeform 26"/>
          <p:cNvSpPr>
            <a:spLocks/>
          </p:cNvSpPr>
          <p:nvPr userDrawn="1"/>
        </p:nvSpPr>
        <p:spPr bwMode="white">
          <a:xfrm>
            <a:off x="0" y="-1212"/>
            <a:ext cx="8110028" cy="6996953"/>
          </a:xfrm>
          <a:custGeom>
            <a:avLst/>
            <a:gdLst>
              <a:gd name="connsiteX0" fmla="*/ 0 w 7948531"/>
              <a:gd name="connsiteY0" fmla="*/ 0 h 6996953"/>
              <a:gd name="connsiteX1" fmla="*/ 623824 w 7948531"/>
              <a:gd name="connsiteY1" fmla="*/ 0 h 6996953"/>
              <a:gd name="connsiteX2" fmla="*/ 1892968 w 7948531"/>
              <a:gd name="connsiteY2" fmla="*/ 0 h 6996953"/>
              <a:gd name="connsiteX3" fmla="*/ 4246726 w 7948531"/>
              <a:gd name="connsiteY3" fmla="*/ 0 h 6996953"/>
              <a:gd name="connsiteX4" fmla="*/ 7948531 w 7948531"/>
              <a:gd name="connsiteY4" fmla="*/ 6996953 h 6996953"/>
              <a:gd name="connsiteX5" fmla="*/ 1892968 w 7948531"/>
              <a:gd name="connsiteY5" fmla="*/ 6996953 h 6996953"/>
              <a:gd name="connsiteX6" fmla="*/ 623824 w 7948531"/>
              <a:gd name="connsiteY6" fmla="*/ 6996953 h 6996953"/>
              <a:gd name="connsiteX7" fmla="*/ 0 w 7948531"/>
              <a:gd name="connsiteY7" fmla="*/ 6996953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8531" h="6996953">
                <a:moveTo>
                  <a:pt x="0" y="0"/>
                </a:moveTo>
                <a:lnTo>
                  <a:pt x="623824" y="0"/>
                </a:lnTo>
                <a:lnTo>
                  <a:pt x="1892968" y="0"/>
                </a:lnTo>
                <a:lnTo>
                  <a:pt x="4246726" y="0"/>
                </a:lnTo>
                <a:lnTo>
                  <a:pt x="7948531" y="6996953"/>
                </a:lnTo>
                <a:lnTo>
                  <a:pt x="1892968" y="6996953"/>
                </a:lnTo>
                <a:lnTo>
                  <a:pt x="623824" y="6996953"/>
                </a:lnTo>
                <a:lnTo>
                  <a:pt x="0" y="69969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5934" y="2475468"/>
            <a:ext cx="4632602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000" b="0" kern="1200" cap="none" spc="0" baseline="0" dirty="0">
                <a:gradFill>
                  <a:gsLst>
                    <a:gs pos="91398">
                      <a:schemeClr val="tx1"/>
                    </a:gs>
                    <a:gs pos="73118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5177" y="3477641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91398">
                      <a:schemeClr val="tx1"/>
                    </a:gs>
                    <a:gs pos="73118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412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9195" r="2103"/>
          <a:stretch/>
        </p:blipFill>
        <p:spPr>
          <a:xfrm flipH="1">
            <a:off x="1409700" y="-2965"/>
            <a:ext cx="11026772" cy="6997490"/>
          </a:xfrm>
          <a:prstGeom prst="rect">
            <a:avLst/>
          </a:prstGeom>
        </p:spPr>
      </p:pic>
      <p:sp>
        <p:nvSpPr>
          <p:cNvPr id="27" name="Freeform 26"/>
          <p:cNvSpPr>
            <a:spLocks/>
          </p:cNvSpPr>
          <p:nvPr userDrawn="1"/>
        </p:nvSpPr>
        <p:spPr bwMode="white">
          <a:xfrm>
            <a:off x="0" y="-1212"/>
            <a:ext cx="8110028" cy="6996953"/>
          </a:xfrm>
          <a:custGeom>
            <a:avLst/>
            <a:gdLst>
              <a:gd name="connsiteX0" fmla="*/ 0 w 7948531"/>
              <a:gd name="connsiteY0" fmla="*/ 0 h 6996953"/>
              <a:gd name="connsiteX1" fmla="*/ 623824 w 7948531"/>
              <a:gd name="connsiteY1" fmla="*/ 0 h 6996953"/>
              <a:gd name="connsiteX2" fmla="*/ 1892968 w 7948531"/>
              <a:gd name="connsiteY2" fmla="*/ 0 h 6996953"/>
              <a:gd name="connsiteX3" fmla="*/ 4246726 w 7948531"/>
              <a:gd name="connsiteY3" fmla="*/ 0 h 6996953"/>
              <a:gd name="connsiteX4" fmla="*/ 7948531 w 7948531"/>
              <a:gd name="connsiteY4" fmla="*/ 6996953 h 6996953"/>
              <a:gd name="connsiteX5" fmla="*/ 1892968 w 7948531"/>
              <a:gd name="connsiteY5" fmla="*/ 6996953 h 6996953"/>
              <a:gd name="connsiteX6" fmla="*/ 623824 w 7948531"/>
              <a:gd name="connsiteY6" fmla="*/ 6996953 h 6996953"/>
              <a:gd name="connsiteX7" fmla="*/ 0 w 7948531"/>
              <a:gd name="connsiteY7" fmla="*/ 6996953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8531" h="6996953">
                <a:moveTo>
                  <a:pt x="0" y="0"/>
                </a:moveTo>
                <a:lnTo>
                  <a:pt x="623824" y="0"/>
                </a:lnTo>
                <a:lnTo>
                  <a:pt x="1892968" y="0"/>
                </a:lnTo>
                <a:lnTo>
                  <a:pt x="4246726" y="0"/>
                </a:lnTo>
                <a:lnTo>
                  <a:pt x="7948531" y="6996953"/>
                </a:lnTo>
                <a:lnTo>
                  <a:pt x="1892968" y="6996953"/>
                </a:lnTo>
                <a:lnTo>
                  <a:pt x="623824" y="6996953"/>
                </a:lnTo>
                <a:lnTo>
                  <a:pt x="0" y="69969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5425" y="2475468"/>
            <a:ext cx="4632602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000" b="0" kern="1200" cap="none" spc="0" baseline="0" dirty="0">
                <a:gradFill>
                  <a:gsLst>
                    <a:gs pos="91398">
                      <a:schemeClr val="bg2"/>
                    </a:gs>
                    <a:gs pos="73118">
                      <a:schemeClr val="bg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14668" y="3477641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91398">
                      <a:schemeClr val="bg2"/>
                    </a:gs>
                    <a:gs pos="73118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334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ECTION 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494837" cy="6994525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 userDrawn="1"/>
        </p:nvSpPr>
        <p:spPr bwMode="white">
          <a:xfrm rot="10800000">
            <a:off x="4326455" y="5"/>
            <a:ext cx="8110028" cy="6996953"/>
          </a:xfrm>
          <a:custGeom>
            <a:avLst/>
            <a:gdLst>
              <a:gd name="connsiteX0" fmla="*/ 7948531 w 7948531"/>
              <a:gd name="connsiteY0" fmla="*/ 6996953 h 6996953"/>
              <a:gd name="connsiteX1" fmla="*/ 1892968 w 7948531"/>
              <a:gd name="connsiteY1" fmla="*/ 6996953 h 6996953"/>
              <a:gd name="connsiteX2" fmla="*/ 623824 w 7948531"/>
              <a:gd name="connsiteY2" fmla="*/ 6996953 h 6996953"/>
              <a:gd name="connsiteX3" fmla="*/ 0 w 7948531"/>
              <a:gd name="connsiteY3" fmla="*/ 6996953 h 6996953"/>
              <a:gd name="connsiteX4" fmla="*/ 0 w 7948531"/>
              <a:gd name="connsiteY4" fmla="*/ 0 h 6996953"/>
              <a:gd name="connsiteX5" fmla="*/ 623824 w 7948531"/>
              <a:gd name="connsiteY5" fmla="*/ 0 h 6996953"/>
              <a:gd name="connsiteX6" fmla="*/ 1892968 w 7948531"/>
              <a:gd name="connsiteY6" fmla="*/ 0 h 6996953"/>
              <a:gd name="connsiteX7" fmla="*/ 4246726 w 7948531"/>
              <a:gd name="connsiteY7" fmla="*/ 0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8531" h="6996953">
                <a:moveTo>
                  <a:pt x="7948531" y="6996953"/>
                </a:moveTo>
                <a:lnTo>
                  <a:pt x="1892968" y="6996953"/>
                </a:lnTo>
                <a:lnTo>
                  <a:pt x="623824" y="6996953"/>
                </a:lnTo>
                <a:lnTo>
                  <a:pt x="0" y="6996953"/>
                </a:lnTo>
                <a:lnTo>
                  <a:pt x="0" y="0"/>
                </a:lnTo>
                <a:lnTo>
                  <a:pt x="623824" y="0"/>
                </a:lnTo>
                <a:lnTo>
                  <a:pt x="1892968" y="0"/>
                </a:lnTo>
                <a:lnTo>
                  <a:pt x="42467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349369" y="2475468"/>
            <a:ext cx="4632602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r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000" b="0" kern="1200" cap="none" spc="0" baseline="0" dirty="0">
                <a:gradFill>
                  <a:gsLst>
                    <a:gs pos="74731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7012" y="3392577"/>
            <a:ext cx="5169381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r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74731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5852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ECTION 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494837" cy="6994525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 userDrawn="1"/>
        </p:nvSpPr>
        <p:spPr bwMode="white">
          <a:xfrm rot="10800000">
            <a:off x="4326455" y="5"/>
            <a:ext cx="8110028" cy="6996953"/>
          </a:xfrm>
          <a:custGeom>
            <a:avLst/>
            <a:gdLst>
              <a:gd name="connsiteX0" fmla="*/ 7948531 w 7948531"/>
              <a:gd name="connsiteY0" fmla="*/ 6996953 h 6996953"/>
              <a:gd name="connsiteX1" fmla="*/ 1892968 w 7948531"/>
              <a:gd name="connsiteY1" fmla="*/ 6996953 h 6996953"/>
              <a:gd name="connsiteX2" fmla="*/ 623824 w 7948531"/>
              <a:gd name="connsiteY2" fmla="*/ 6996953 h 6996953"/>
              <a:gd name="connsiteX3" fmla="*/ 0 w 7948531"/>
              <a:gd name="connsiteY3" fmla="*/ 6996953 h 6996953"/>
              <a:gd name="connsiteX4" fmla="*/ 0 w 7948531"/>
              <a:gd name="connsiteY4" fmla="*/ 0 h 6996953"/>
              <a:gd name="connsiteX5" fmla="*/ 623824 w 7948531"/>
              <a:gd name="connsiteY5" fmla="*/ 0 h 6996953"/>
              <a:gd name="connsiteX6" fmla="*/ 1892968 w 7948531"/>
              <a:gd name="connsiteY6" fmla="*/ 0 h 6996953"/>
              <a:gd name="connsiteX7" fmla="*/ 4246726 w 7948531"/>
              <a:gd name="connsiteY7" fmla="*/ 0 h 69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8531" h="6996953">
                <a:moveTo>
                  <a:pt x="7948531" y="6996953"/>
                </a:moveTo>
                <a:lnTo>
                  <a:pt x="1892968" y="6996953"/>
                </a:lnTo>
                <a:lnTo>
                  <a:pt x="623824" y="6996953"/>
                </a:lnTo>
                <a:lnTo>
                  <a:pt x="0" y="6996953"/>
                </a:lnTo>
                <a:lnTo>
                  <a:pt x="0" y="0"/>
                </a:lnTo>
                <a:lnTo>
                  <a:pt x="623824" y="0"/>
                </a:lnTo>
                <a:lnTo>
                  <a:pt x="1892968" y="0"/>
                </a:lnTo>
                <a:lnTo>
                  <a:pt x="42467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173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8736" y="2475468"/>
            <a:ext cx="4632602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r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000" b="0" kern="1200" cap="none" spc="0" baseline="0" dirty="0">
                <a:gradFill>
                  <a:gsLst>
                    <a:gs pos="74731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806379" y="3392577"/>
            <a:ext cx="5169381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r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74731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67048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4035" y="2914115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0445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VIDER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4035" y="2914118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71505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5645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VIDER 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3231" y="2914115"/>
            <a:ext cx="5169381" cy="781585"/>
          </a:xfrm>
        </p:spPr>
        <p:txBody>
          <a:bodyPr lIns="0" tIns="0" rIns="0" bIns="0" numCol="1" anchor="b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600" b="0" kern="1200" cap="none" spc="-150" baseline="0" dirty="0">
                <a:gradFill>
                  <a:gsLst>
                    <a:gs pos="71505">
                      <a:schemeClr val="bg2"/>
                    </a:gs>
                    <a:gs pos="56637">
                      <a:schemeClr val="bg2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893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6562" y="6286313"/>
            <a:ext cx="11887199" cy="4339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2017 Microsoft Corporation.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F778B-54DF-4A78-9F5B-E670089BD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6040" y="2382168"/>
            <a:ext cx="5131332" cy="22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3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1" y="341737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649" y="2185093"/>
            <a:ext cx="7168184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124" y="1678138"/>
            <a:ext cx="717009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47236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87AA0E-8B11-4D0F-A581-89A61069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5106" y="351028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5934" y="2180388"/>
            <a:ext cx="7168184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36409" y="1673433"/>
            <a:ext cx="717009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52004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ED LI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0978" y="347968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6567" y="1730195"/>
            <a:ext cx="10989103" cy="3044250"/>
          </a:xfrm>
        </p:spPr>
        <p:txBody>
          <a:bodyPr lIns="0" tIns="0" rIns="0" bIns="0" numCol="1">
            <a:noAutofit/>
          </a:bodyPr>
          <a:lstStyle>
            <a:lvl1pPr marL="169860" marR="0" indent="-169860" algn="l" defTabSz="508623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lang="en-US" sz="2000" b="0" kern="1200" cap="none" spc="0" baseline="0" dirty="0" smtClean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2432" indent="-285747" algn="l" defTabSz="508623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2000" kern="1200" dirty="0" smtClean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619116" indent="-285747" algn="l" defTabSz="508623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lang="en-US" sz="2000" kern="1200" baseline="0" dirty="0" smtClean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787391" indent="-285747" algn="l" defTabSz="508623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None/>
              <a:defRPr lang="en-US" sz="2000" kern="1200" dirty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169860" lvl="0" indent="-169860" algn="l" defTabSz="508623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1</a:t>
            </a:r>
          </a:p>
          <a:p>
            <a:pPr marL="341310" lvl="1" indent="-174622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2</a:t>
            </a:r>
          </a:p>
          <a:p>
            <a:pPr marL="511169" lvl="2" indent="-177797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3</a:t>
            </a:r>
          </a:p>
          <a:p>
            <a:pPr marL="634992" lvl="3" indent="-133348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179573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8927" y="347053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79646">
                      <a:schemeClr val="tx1"/>
                    </a:gs>
                    <a:gs pos="63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6567" y="1729639"/>
            <a:ext cx="10989104" cy="3044250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0"/>
            <a:r>
              <a:rPr lang="en-US" dirty="0"/>
              <a:t>Level 2</a:t>
            </a:r>
          </a:p>
          <a:p>
            <a:pPr lvl="0"/>
            <a:r>
              <a:rPr lang="en-US" dirty="0"/>
              <a:t>Level 3</a:t>
            </a:r>
          </a:p>
          <a:p>
            <a:pPr lvl="0"/>
            <a:r>
              <a:rPr lang="en-US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29586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5642" y="2181820"/>
            <a:ext cx="5534913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1" y="341737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6123" y="1674865"/>
            <a:ext cx="553623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6425" y="2181820"/>
            <a:ext cx="5534913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434526" y="1674865"/>
            <a:ext cx="553623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7789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4970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2864" userDrawn="1">
          <p15:clr>
            <a:srgbClr val="FBAE40"/>
          </p15:clr>
        </p15:guide>
        <p15:guide id="4" pos="52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LUMN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5934" y="2184652"/>
            <a:ext cx="5534913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9825" y="347054"/>
            <a:ext cx="11036744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6415" y="1677697"/>
            <a:ext cx="553623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6425" y="2184652"/>
            <a:ext cx="5534913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434526" y="1677697"/>
            <a:ext cx="5536230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91150">
                      <a:schemeClr val="tx1"/>
                    </a:gs>
                    <a:gs pos="74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6592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4970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2864" userDrawn="1">
          <p15:clr>
            <a:srgbClr val="FBAE40"/>
          </p15:clr>
        </p15:guide>
        <p15:guide id="4" pos="5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HREE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5642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820" y="341737"/>
            <a:ext cx="11644779" cy="781585"/>
          </a:xfrm>
        </p:spPr>
        <p:txBody>
          <a:bodyPr lIns="0" tIns="0" rIns="0" bIns="0" numCol="1" anchor="t" anchorCtr="0">
            <a:noAutofit/>
          </a:bodyPr>
          <a:lstStyle>
            <a:lvl1pPr marL="0" indent="0" algn="l" defTabSz="5086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0" kern="1200" cap="none" spc="-100" baseline="0" dirty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6123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630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57211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467514" y="2185093"/>
            <a:ext cx="3521215" cy="2656286"/>
          </a:xfrm>
        </p:spPr>
        <p:txBody>
          <a:bodyPr lIns="0" tIns="0" rIns="0" bIns="0" numCol="1">
            <a:noAutofit/>
          </a:bodyPr>
          <a:lstStyle>
            <a:lvl1pPr marL="0" marR="0" indent="0" algn="l" defTabSz="508623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465599" y="1678138"/>
            <a:ext cx="3522053" cy="387049"/>
          </a:xfrm>
        </p:spPr>
        <p:txBody>
          <a:bodyPr lIns="0" tIns="0" rIns="0" bIns="0" numCol="1" anchor="b" anchorCtr="0">
            <a:noAutofit/>
          </a:bodyPr>
          <a:lstStyle>
            <a:lvl1pPr marL="0" marR="0" indent="0" algn="l" defTabSz="5086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gradFill>
                  <a:gsLst>
                    <a:gs pos="2655">
                      <a:schemeClr val="accent4"/>
                    </a:gs>
                    <a:gs pos="14159">
                      <a:schemeClr val="accent4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Aft>
                <a:spcPts val="417"/>
              </a:spcAft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57238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5045" userDrawn="1">
          <p15:clr>
            <a:srgbClr val="FBAE40"/>
          </p15:clr>
        </p15:guide>
        <p15:guide id="2" pos="2501" userDrawn="1">
          <p15:clr>
            <a:srgbClr val="FBAE40"/>
          </p15:clr>
        </p15:guide>
        <p15:guide id="3" pos="2789" userDrawn="1">
          <p15:clr>
            <a:srgbClr val="FBAE40"/>
          </p15:clr>
        </p15:guide>
        <p15:guide id="4" pos="53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5299" y="294444"/>
            <a:ext cx="10757074" cy="1165754"/>
          </a:xfrm>
          <a:prstGeom prst="rect">
            <a:avLst/>
          </a:prstGeom>
        </p:spPr>
        <p:txBody>
          <a:bodyPr vert="horz" lIns="146288" tIns="73144" rIns="146288" bIns="73144" numCol="1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063" y="1655442"/>
            <a:ext cx="10723677" cy="2633031"/>
          </a:xfrm>
          <a:prstGeom prst="rect">
            <a:avLst/>
          </a:prstGeom>
        </p:spPr>
        <p:txBody>
          <a:bodyPr vert="horz" lIns="146288" tIns="73144" rIns="146288" bIns="73144" numCol="1" rtlCol="0">
            <a:normAutofit/>
          </a:bodyPr>
          <a:lstStyle/>
          <a:p>
            <a:pPr marL="169860" lvl="0" indent="-169860" algn="l" defTabSz="508623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1</a:t>
            </a:r>
          </a:p>
          <a:p>
            <a:pPr marL="341310" lvl="1" indent="-174622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2</a:t>
            </a:r>
          </a:p>
          <a:p>
            <a:pPr marL="511169" lvl="2" indent="-177797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3</a:t>
            </a:r>
          </a:p>
          <a:p>
            <a:pPr marL="634992" lvl="3" indent="-133348" algn="l" defTabSz="508623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3622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>
    <p:fade/>
  </p:transition>
  <p:hf sldNum="0" hdr="0" dt="0"/>
  <p:txStyles>
    <p:titleStyle>
      <a:lvl1pPr marL="0" indent="0" algn="l" defTabSz="508623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/>
        <a:buNone/>
        <a:defRPr lang="en-US" sz="5400" b="0" kern="1200" cap="none" spc="-100" baseline="0" dirty="0">
          <a:gradFill>
            <a:gsLst>
              <a:gs pos="14159">
                <a:schemeClr val="tx1"/>
              </a:gs>
              <a:gs pos="32000">
                <a:schemeClr val="tx1"/>
              </a:gs>
            </a:gsLst>
            <a:lin ang="5400000" scaled="1"/>
          </a:gradFill>
          <a:latin typeface="+mj-lt"/>
          <a:ea typeface="+mn-ea"/>
          <a:cs typeface="Segoe UI" panose="020B0502040204020203" pitchFamily="34" charset="0"/>
        </a:defRPr>
      </a:lvl1pPr>
    </p:titleStyle>
    <p:bodyStyle>
      <a:lvl1pPr marL="285747" indent="-285747" algn="l" defTabSz="508623" rtl="0" eaLnBrk="1" latinLnBrk="0" hangingPunct="1">
        <a:lnSpc>
          <a:spcPct val="114000"/>
        </a:lnSpc>
        <a:spcBef>
          <a:spcPct val="20000"/>
        </a:spcBef>
        <a:buClrTx/>
        <a:buFont typeface="Wingdings" panose="05000000000000000000" pitchFamily="2" charset="2"/>
        <a:buChar char="§"/>
        <a:defRPr lang="en-US" sz="2000" b="0" kern="1200" cap="none" spc="0" baseline="0" dirty="0">
          <a:gradFill>
            <a:gsLst>
              <a:gs pos="79646">
                <a:schemeClr val="tx1"/>
              </a:gs>
              <a:gs pos="63000">
                <a:schemeClr val="tx1"/>
              </a:gs>
            </a:gsLst>
            <a:lin ang="5400000" scaled="1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2432" indent="-285747" algn="l" defTabSz="508623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kern="1200">
          <a:gradFill>
            <a:gsLst>
              <a:gs pos="79646">
                <a:schemeClr val="tx1"/>
              </a:gs>
              <a:gs pos="63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2pPr>
      <a:lvl3pPr marL="619116" indent="-285747" algn="l" defTabSz="508623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kern="1200" baseline="0">
          <a:gradFill>
            <a:gsLst>
              <a:gs pos="79646">
                <a:schemeClr val="tx1"/>
              </a:gs>
              <a:gs pos="63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3pPr>
      <a:lvl4pPr marL="787391" indent="-285747" algn="l" defTabSz="508623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kern="1200">
          <a:gradFill>
            <a:gsLst>
              <a:gs pos="79646">
                <a:schemeClr val="tx1"/>
              </a:gs>
              <a:gs pos="63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4pPr>
      <a:lvl5pPr marL="2034489" indent="0" algn="l" defTabSz="508623" rtl="0" eaLnBrk="1" latinLnBrk="0" hangingPunct="1">
        <a:spcBef>
          <a:spcPct val="20000"/>
        </a:spcBef>
        <a:buFont typeface="Arial"/>
        <a:buNone/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2797425" indent="-254311" algn="l" defTabSz="508623" rtl="0" eaLnBrk="1" latinLnBrk="0" hangingPunct="1">
        <a:spcBef>
          <a:spcPct val="20000"/>
        </a:spcBef>
        <a:buFont typeface="Arial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6046" indent="-254311" algn="l" defTabSz="508623" rtl="0" eaLnBrk="1" latinLnBrk="0" hangingPunct="1">
        <a:spcBef>
          <a:spcPct val="20000"/>
        </a:spcBef>
        <a:buFont typeface="Arial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4667" indent="-254311" algn="l" defTabSz="508623" rtl="0" eaLnBrk="1" latinLnBrk="0" hangingPunct="1">
        <a:spcBef>
          <a:spcPct val="20000"/>
        </a:spcBef>
        <a:buFont typeface="Arial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23290" indent="-254311" algn="l" defTabSz="508623" rtl="0" eaLnBrk="1" latinLnBrk="0" hangingPunct="1">
        <a:spcBef>
          <a:spcPct val="20000"/>
        </a:spcBef>
        <a:buFont typeface="Arial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1pPr>
      <a:lvl2pPr marL="508623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2pPr>
      <a:lvl3pPr marL="1017245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3pPr>
      <a:lvl4pPr marL="1525867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4pPr>
      <a:lvl5pPr marL="2034489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5pPr>
      <a:lvl6pPr marL="2543112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6pPr>
      <a:lvl7pPr marL="3051735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7pPr>
      <a:lvl8pPr marL="3560359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8pPr>
      <a:lvl9pPr marL="4068980" algn="l" defTabSz="508623" rtl="0" eaLnBrk="1" latinLnBrk="0" hangingPunct="1">
        <a:defRPr sz="20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2203" userDrawn="1">
          <p15:clr>
            <a:srgbClr val="F26B43"/>
          </p15:clr>
        </p15:guide>
        <p15:guide id="5" pos="3917" userDrawn="1">
          <p15:clr>
            <a:srgbClr val="F26B43"/>
          </p15:clr>
        </p15:guide>
        <p15:guide id="7" orient="horz" pos="283" userDrawn="1">
          <p15:clr>
            <a:srgbClr val="F26B43"/>
          </p15:clr>
        </p15:guide>
        <p15:guide id="8" pos="7541" userDrawn="1">
          <p15:clr>
            <a:srgbClr val="F26B43"/>
          </p15:clr>
        </p15:guide>
        <p15:guide id="9" pos="288" userDrawn="1">
          <p15:clr>
            <a:srgbClr val="F26B43"/>
          </p15:clr>
        </p15:guide>
        <p15:guide id="10" orient="horz" pos="4112" userDrawn="1">
          <p15:clr>
            <a:srgbClr val="F26B43"/>
          </p15:clr>
        </p15:guide>
        <p15:guide id="11" orient="horz" pos="1147" userDrawn="1">
          <p15:clr>
            <a:srgbClr val="F26B43"/>
          </p15:clr>
        </p15:guide>
        <p15:guide id="12" pos="4064" userDrawn="1">
          <p15:clr>
            <a:srgbClr val="F26B43"/>
          </p15:clr>
        </p15:guide>
        <p15:guide id="13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02541" y="1667435"/>
            <a:ext cx="7351059" cy="3639671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endParaRPr lang="en-US" sz="2000" spc="50" dirty="0" err="1">
              <a:gradFill>
                <a:gsLst>
                  <a:gs pos="14159">
                    <a:schemeClr val="tx1"/>
                  </a:gs>
                  <a:gs pos="32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5274" y="1559189"/>
            <a:ext cx="9144000" cy="3478306"/>
          </a:xfrm>
          <a:prstGeom prst="rect">
            <a:avLst/>
          </a:prstGeom>
        </p:spPr>
        <p:txBody>
          <a:bodyPr vert="horz" wrap="square" lIns="146304" tIns="91440" rIns="0" bIns="0" numCol="1" rtlCol="0" anchor="t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6000" b="1" spc="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Capstone Project</a:t>
            </a:r>
          </a:p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4400" b="1" spc="50" dirty="0">
                <a:solidFill>
                  <a:schemeClr val="bg1"/>
                </a:solidFill>
                <a:cs typeface="Segoe UI Semilight"/>
              </a:rPr>
              <a:t>Keith Castelino and Sourabh Gupta</a:t>
            </a:r>
          </a:p>
        </p:txBody>
      </p:sp>
      <p:pic>
        <p:nvPicPr>
          <p:cNvPr id="5" name="Picture 2" descr="C:\Users\haukeb\Desktop\Mountai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7000" y="6547116"/>
            <a:ext cx="5942757" cy="447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6554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7DFE6-7B18-47D6-914F-2EEACF285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800" dirty="0"/>
              <a:t>Disposition Time – Regression Approach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D5624F-FF3E-4F08-9B94-3FB6DE9DE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78606"/>
              </p:ext>
            </p:extLst>
          </p:nvPr>
        </p:nvGraphicFramePr>
        <p:xfrm>
          <a:off x="2932386" y="2250782"/>
          <a:ext cx="6219497" cy="463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4914794" imgH="3665370" progId="Excel.Sheet.12">
                  <p:embed/>
                </p:oleObj>
              </mc:Choice>
              <mc:Fallback>
                <p:oleObj name="Worksheet" r:id="rId3" imgW="4914794" imgH="366537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CD5624F-FF3E-4F08-9B94-3FB6DE9DED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2386" y="2250782"/>
                        <a:ext cx="6219497" cy="4638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E780A5-F3F4-4807-A1B8-9E1A28D595A4}"/>
              </a:ext>
            </a:extLst>
          </p:cNvPr>
          <p:cNvSpPr txBox="1"/>
          <p:nvPr/>
        </p:nvSpPr>
        <p:spPr>
          <a:xfrm>
            <a:off x="1434660" y="1422838"/>
            <a:ext cx="9128235" cy="625343"/>
          </a:xfrm>
          <a:prstGeom prst="rect">
            <a:avLst/>
          </a:prstGeom>
        </p:spPr>
        <p:txBody>
          <a:bodyPr vert="horz" wrap="square" lIns="146304" tIns="91440" rIns="0" bIns="0" numCol="1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800" spc="50" dirty="0">
                <a:ln>
                  <a:solidFill>
                    <a:schemeClr val="tx1"/>
                  </a:solidFill>
                  <a:prstDash val="sysDash"/>
                </a:ln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 addition to case events and charge traits, defendants’ immutable traits also have a relationship with disposition time</a:t>
            </a:r>
          </a:p>
        </p:txBody>
      </p:sp>
    </p:spTree>
    <p:extLst>
      <p:ext uri="{BB962C8B-B14F-4D97-AF65-F5344CB8AC3E}">
        <p14:creationId xmlns:p14="http://schemas.microsoft.com/office/powerpoint/2010/main" val="21531978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18ACF-FA26-4209-9BE6-DB3C1C11AD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800" dirty="0"/>
              <a:t>Disposition Time – Tree Based Approach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7A6C3E-2C67-4172-8187-A7956AF9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78" y="2048181"/>
            <a:ext cx="8229599" cy="4598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1AC68-9713-4DDE-BAEF-D7642CF96017}"/>
              </a:ext>
            </a:extLst>
          </p:cNvPr>
          <p:cNvSpPr txBox="1"/>
          <p:nvPr/>
        </p:nvSpPr>
        <p:spPr>
          <a:xfrm>
            <a:off x="1434660" y="1422838"/>
            <a:ext cx="9128235" cy="625343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800" spc="50" dirty="0">
                <a:ln>
                  <a:solidFill>
                    <a:schemeClr val="tx1"/>
                  </a:solidFill>
                  <a:prstDash val="sysDash"/>
                </a:ln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Case events and characteristic traits of the crime affect time to disposition of a case</a:t>
            </a:r>
          </a:p>
        </p:txBody>
      </p:sp>
    </p:spTree>
    <p:extLst>
      <p:ext uri="{BB962C8B-B14F-4D97-AF65-F5344CB8AC3E}">
        <p14:creationId xmlns:p14="http://schemas.microsoft.com/office/powerpoint/2010/main" val="17772755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21145-F24A-48A9-A869-6FCA791D73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977" y="347968"/>
            <a:ext cx="11557168" cy="781585"/>
          </a:xfrm>
        </p:spPr>
        <p:txBody>
          <a:bodyPr/>
          <a:lstStyle/>
          <a:p>
            <a:r>
              <a:rPr lang="en-US" sz="4800" dirty="0"/>
              <a:t>Impact of Failure to Appear on Disposition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0660-EFA5-4DAB-A239-A2C6F583F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F70BD-2A89-40AD-AC87-A9D1C11150AB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Logistic regression model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EABE9-42A9-4149-95A6-C59AE891FBFB}"/>
              </a:ext>
            </a:extLst>
          </p:cNvPr>
          <p:cNvSpPr txBox="1"/>
          <p:nvPr/>
        </p:nvSpPr>
        <p:spPr>
          <a:xfrm>
            <a:off x="3773867" y="5893676"/>
            <a:ext cx="3976854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big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17743591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21145-F24A-48A9-A869-6FCA791D73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977" y="347968"/>
            <a:ext cx="11557168" cy="781585"/>
          </a:xfrm>
        </p:spPr>
        <p:txBody>
          <a:bodyPr/>
          <a:lstStyle/>
          <a:p>
            <a:r>
              <a:rPr lang="en-US" sz="4800" dirty="0"/>
              <a:t>Impact of Failure to Appear on Disposition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0660-EFA5-4DAB-A239-A2C6F583F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F70BD-2A89-40AD-AC87-A9D1C11150AB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Logistic regression model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EABE9-42A9-4149-95A6-C59AE891FBFB}"/>
              </a:ext>
            </a:extLst>
          </p:cNvPr>
          <p:cNvSpPr txBox="1"/>
          <p:nvPr/>
        </p:nvSpPr>
        <p:spPr>
          <a:xfrm>
            <a:off x="3773867" y="5893676"/>
            <a:ext cx="3976854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big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35123699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5F4A68-5B17-4D7D-9C57-8F6BFDF839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DD790-172B-4E67-BB19-F795C131D5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1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00869E-9194-453B-800A-AF7476F5C8A5}"/>
              </a:ext>
            </a:extLst>
          </p:cNvPr>
          <p:cNvSpPr/>
          <p:nvPr/>
        </p:nvSpPr>
        <p:spPr>
          <a:xfrm>
            <a:off x="2756338" y="3749700"/>
            <a:ext cx="7922172" cy="969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dirty="0">
                <a:gradFill>
                  <a:gsLst>
                    <a:gs pos="53097">
                      <a:schemeClr val="tx1"/>
                    </a:gs>
                    <a:gs pos="29000">
                      <a:schemeClr val="tx1"/>
                    </a:gs>
                  </a:gsLst>
                  <a:lin ang="5400000" scaled="1"/>
                </a:gradFill>
              </a:rPr>
              <a:t>Defendants released on bail appear on time before judges, and time to disposition for cases is reduced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5C1A48-A921-4DFE-B781-A9B556A3DDC6}"/>
              </a:ext>
            </a:extLst>
          </p:cNvPr>
          <p:cNvSpPr/>
          <p:nvPr/>
        </p:nvSpPr>
        <p:spPr>
          <a:xfrm>
            <a:off x="2756338" y="5503714"/>
            <a:ext cx="7922172" cy="969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dirty="0">
                <a:gradFill>
                  <a:gsLst>
                    <a:gs pos="53097">
                      <a:schemeClr val="tx1"/>
                    </a:gs>
                    <a:gs pos="29000">
                      <a:schemeClr val="tx1"/>
                    </a:gs>
                  </a:gsLst>
                  <a:lin ang="5400000" scaled="1"/>
                </a:gradFill>
              </a:rPr>
              <a:t>Identifying causes of longer disposition time, failure to appear and it’s impact on disposition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6F04DA-E492-499D-989B-BE8796FBAC44}"/>
              </a:ext>
            </a:extLst>
          </p:cNvPr>
          <p:cNvSpPr/>
          <p:nvPr/>
        </p:nvSpPr>
        <p:spPr>
          <a:xfrm>
            <a:off x="2756338" y="1995686"/>
            <a:ext cx="7922172" cy="969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dirty="0">
                <a:gradFill>
                  <a:gsLst>
                    <a:gs pos="53097">
                      <a:schemeClr val="tx1"/>
                    </a:gs>
                    <a:gs pos="29000">
                      <a:schemeClr val="tx1"/>
                    </a:gs>
                  </a:gsLst>
                  <a:lin ang="5400000" scaled="1"/>
                </a:gradFill>
              </a:rPr>
              <a:t>The King County Court system experiences delays driven by defendants failing to appear in court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61F07-8B15-4384-810D-EAAA28F7AD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dirty="0"/>
              <a:t>Our study analyzes failure to appear and disposition time for King County Court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80A38D-67E0-40BE-BAA1-86839237EB22}"/>
              </a:ext>
            </a:extLst>
          </p:cNvPr>
          <p:cNvSpPr/>
          <p:nvPr/>
        </p:nvSpPr>
        <p:spPr>
          <a:xfrm>
            <a:off x="880242" y="1743277"/>
            <a:ext cx="2230821" cy="1463040"/>
          </a:xfrm>
          <a:prstGeom prst="ellipse">
            <a:avLst/>
          </a:prstGeom>
          <a:solidFill>
            <a:srgbClr val="DC06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Current State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04E0F2-1B4A-45B5-A0A0-CEA584917914}"/>
              </a:ext>
            </a:extLst>
          </p:cNvPr>
          <p:cNvSpPr/>
          <p:nvPr/>
        </p:nvSpPr>
        <p:spPr>
          <a:xfrm>
            <a:off x="880242" y="3497291"/>
            <a:ext cx="2230821" cy="1463040"/>
          </a:xfrm>
          <a:prstGeom prst="ellipse">
            <a:avLst/>
          </a:prstGeom>
          <a:solidFill>
            <a:srgbClr val="DC06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Desired Future State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BFA43D-EBAC-45AA-AAA0-059D6A9E4F78}"/>
              </a:ext>
            </a:extLst>
          </p:cNvPr>
          <p:cNvSpPr/>
          <p:nvPr/>
        </p:nvSpPr>
        <p:spPr>
          <a:xfrm>
            <a:off x="880242" y="5251305"/>
            <a:ext cx="2230821" cy="1463040"/>
          </a:xfrm>
          <a:prstGeom prst="ellipse">
            <a:avLst/>
          </a:prstGeom>
          <a:solidFill>
            <a:srgbClr val="DC06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6024457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8A24B-4F74-45D9-8067-3AC9D4D39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152D-5588-42DD-9272-12BF055E52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en-US" b="1" dirty="0"/>
              <a:t>Case Data</a:t>
            </a:r>
            <a:r>
              <a:rPr lang="en-US" dirty="0"/>
              <a:t> – records every case</a:t>
            </a:r>
          </a:p>
          <a:p>
            <a:r>
              <a:rPr lang="en-US" b="1" dirty="0"/>
              <a:t>Case Event Data</a:t>
            </a:r>
            <a:r>
              <a:rPr lang="en-US" dirty="0"/>
              <a:t> – records of every event in a case</a:t>
            </a:r>
          </a:p>
          <a:p>
            <a:r>
              <a:rPr lang="en-US" b="1" dirty="0"/>
              <a:t>Charges Data</a:t>
            </a:r>
            <a:r>
              <a:rPr lang="en-US" dirty="0"/>
              <a:t> – records of every charge associated with a case</a:t>
            </a:r>
          </a:p>
          <a:p>
            <a:r>
              <a:rPr lang="en-US" b="1" dirty="0"/>
              <a:t>Custody History</a:t>
            </a:r>
            <a:r>
              <a:rPr lang="en-US" dirty="0"/>
              <a:t> – records of when defendants went into and out of custody</a:t>
            </a:r>
          </a:p>
          <a:p>
            <a:r>
              <a:rPr lang="en-US" b="1" dirty="0"/>
              <a:t>Criminal History</a:t>
            </a:r>
            <a:r>
              <a:rPr lang="en-US" dirty="0"/>
              <a:t> – records of past criminal activity of defendants</a:t>
            </a:r>
          </a:p>
        </p:txBody>
      </p:sp>
    </p:spTree>
    <p:extLst>
      <p:ext uri="{BB962C8B-B14F-4D97-AF65-F5344CB8AC3E}">
        <p14:creationId xmlns:p14="http://schemas.microsoft.com/office/powerpoint/2010/main" val="21104099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D5A94A-DA0C-4909-AA2B-1CC76A6B9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EDA – show most important takeaway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D5ED-A824-4A55-9134-18C2A64EF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One graph and text explanation (1-2 lines max) required</a:t>
            </a:r>
          </a:p>
        </p:txBody>
      </p:sp>
    </p:spTree>
    <p:extLst>
      <p:ext uri="{BB962C8B-B14F-4D97-AF65-F5344CB8AC3E}">
        <p14:creationId xmlns:p14="http://schemas.microsoft.com/office/powerpoint/2010/main" val="20583333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D5A94A-DA0C-4909-AA2B-1CC76A6B9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EDA – show most important takeaway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D5ED-A824-4A55-9134-18C2A64EF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One graph and text explanation (1-2 lines max)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368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D5A94A-DA0C-4909-AA2B-1CC76A6B9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EDA – show most important takeaway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D5ED-A824-4A55-9134-18C2A64EF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One graph and text explanation (1-2 lines max)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44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10482-BD2F-427E-AF0A-1EDA7C1E6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EDA – other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A040-8E83-404A-A257-68B025D19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169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0B24C4-01E1-4882-98E5-F038F7093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800" dirty="0"/>
              <a:t>Failure To Appear – Regression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72995-280E-4FAA-A398-F6802AD1AE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D9B70-9DD7-4AC2-8A83-89074CCEAEB3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Logistic regression model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01BA7-B271-4082-B5ED-4EFAD33B724A}"/>
              </a:ext>
            </a:extLst>
          </p:cNvPr>
          <p:cNvSpPr txBox="1"/>
          <p:nvPr/>
        </p:nvSpPr>
        <p:spPr>
          <a:xfrm>
            <a:off x="3773867" y="5893676"/>
            <a:ext cx="3976854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big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10081146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0B24C4-01E1-4882-98E5-F038F7093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800" dirty="0"/>
              <a:t>Failure To Appear – Tree Based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72995-280E-4FAA-A398-F6802AD1AE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D9B70-9DD7-4AC2-8A83-89074CCEAEB3}"/>
              </a:ext>
            </a:extLst>
          </p:cNvPr>
          <p:cNvSpPr txBox="1"/>
          <p:nvPr/>
        </p:nvSpPr>
        <p:spPr>
          <a:xfrm>
            <a:off x="4055677" y="5268271"/>
            <a:ext cx="3413235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01BA7-B271-4082-B5ED-4EFAD33B724A}"/>
              </a:ext>
            </a:extLst>
          </p:cNvPr>
          <p:cNvSpPr txBox="1"/>
          <p:nvPr/>
        </p:nvSpPr>
        <p:spPr>
          <a:xfrm>
            <a:off x="3824505" y="5867400"/>
            <a:ext cx="4189689" cy="446729"/>
          </a:xfrm>
          <a:prstGeom prst="rect">
            <a:avLst/>
          </a:prstGeom>
        </p:spPr>
        <p:txBody>
          <a:bodyPr vert="horz" wrap="square" lIns="146304" tIns="91440" rIns="0" bIns="0" numCol="1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2000"/>
              </a:spcBef>
            </a:pPr>
            <a:r>
              <a:rPr lang="en-US" sz="1600" spc="50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Tree graph . . . + . . . Text to explain</a:t>
            </a:r>
          </a:p>
        </p:txBody>
      </p:sp>
    </p:spTree>
    <p:extLst>
      <p:ext uri="{BB962C8B-B14F-4D97-AF65-F5344CB8AC3E}">
        <p14:creationId xmlns:p14="http://schemas.microsoft.com/office/powerpoint/2010/main" val="216525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Microsoft Learning and Readiness">
      <a:dk1>
        <a:srgbClr val="505050"/>
      </a:dk1>
      <a:lt1>
        <a:srgbClr val="FFFFFF"/>
      </a:lt1>
      <a:dk2>
        <a:srgbClr val="000000"/>
      </a:dk2>
      <a:lt2>
        <a:srgbClr val="D7D7D7"/>
      </a:lt2>
      <a:accent1>
        <a:srgbClr val="00B294"/>
      </a:accent1>
      <a:accent2>
        <a:srgbClr val="BAD80A"/>
      </a:accent2>
      <a:accent3>
        <a:srgbClr val="D83B01"/>
      </a:accent3>
      <a:accent4>
        <a:srgbClr val="004B50"/>
      </a:accent4>
      <a:accent5>
        <a:srgbClr val="737373"/>
      </a:accent5>
      <a:accent6>
        <a:srgbClr val="000000"/>
      </a:accent6>
      <a:hlink>
        <a:srgbClr val="004B50"/>
      </a:hlink>
      <a:folHlink>
        <a:srgbClr val="00B294"/>
      </a:folHlink>
    </a:clrScheme>
    <a:fontScheme name="Custom 8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mtClean="0">
            <a:gradFill>
              <a:gsLst>
                <a:gs pos="53097">
                  <a:schemeClr val="tx1"/>
                </a:gs>
                <a:gs pos="29000">
                  <a:schemeClr val="tx1"/>
                </a:gs>
              </a:gsLst>
              <a:lin ang="5400000" scaled="1"/>
            </a:gra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146304" tIns="91440" rIns="0" bIns="0" numCol="1" rtlCol="0">
        <a:noAutofit/>
      </a:bodyPr>
      <a:lstStyle>
        <a:defPPr>
          <a:lnSpc>
            <a:spcPct val="110000"/>
          </a:lnSpc>
          <a:spcBef>
            <a:spcPts val="2000"/>
          </a:spcBef>
          <a:defRPr sz="1600" spc="50" dirty="0">
            <a:gradFill>
              <a:gsLst>
                <a:gs pos="14159">
                  <a:schemeClr val="tx1"/>
                </a:gs>
                <a:gs pos="32000">
                  <a:schemeClr val="tx1"/>
                </a:gs>
              </a:gsLst>
              <a:lin ang="5400000" scaled="1"/>
            </a:gradFill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X_PresentationTemplate_External.potx" id="{5E168AD5-443E-4E16-B362-205AA46ECF18}" vid="{3453C279-A4E3-46C7-B49D-FBD76F8656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A9D27695A1D945BC24A69FC5DC12E9" ma:contentTypeVersion="3" ma:contentTypeDescription="Create a new document." ma:contentTypeScope="" ma:versionID="f7cd7e8699080a6c913d3db0b67e4540">
  <xsd:schema xmlns:xsd="http://www.w3.org/2001/XMLSchema" xmlns:xs="http://www.w3.org/2001/XMLSchema" xmlns:p="http://schemas.microsoft.com/office/2006/metadata/properties" xmlns:ns2="1f581155-c77c-4bab-8aff-5f3b448407e4" targetNamespace="http://schemas.microsoft.com/office/2006/metadata/properties" ma:root="true" ma:fieldsID="3962ac589a26b7a3733dd1967c353524" ns2:_="">
    <xsd:import namespace="1f581155-c77c-4bab-8aff-5f3b448407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81155-c77c-4bab-8aff-5f3b44840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7F2F7D-BE07-4C6C-9D4D-E7B6954FE7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81155-c77c-4bab-8aff-5f3b44840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623C56-7193-40AD-BD8E-DC4135AFF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1FD44B-3985-41BB-9AB5-F9CACBD115C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LeX_PresentationTemplate_External</Template>
  <TotalTime>0</TotalTime>
  <Words>325</Words>
  <Application>Microsoft Office PowerPoint</Application>
  <PresentationFormat>Custom</PresentationFormat>
  <Paragraphs>40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Segoe UI</vt:lpstr>
      <vt:lpstr>Segoe UI Light</vt:lpstr>
      <vt:lpstr>Segoe UI Semibold</vt:lpstr>
      <vt:lpstr>Segoe UI Semilight</vt:lpstr>
      <vt:lpstr>Wingdings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370</cp:revision>
  <dcterms:created xsi:type="dcterms:W3CDTF">2017-05-24T22:59:49Z</dcterms:created>
  <dcterms:modified xsi:type="dcterms:W3CDTF">2019-12-08T22:30:50Z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0x010100DFA9D27695A1D945BC24A69FC5DC12E9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marioj@microsoft.com</vt:lpwstr>
  </property>
  <property fmtid="{D5CDD505-2E9C-101B-9397-08002B2CF9AE}" pid="7" name="MSIP_Label_f42aa342-8706-4288-bd11-ebb85995028c_SetDate">
    <vt:lpwstr>2017-07-07T10:49:49.7305828-07:00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