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13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E4702-7548-4570-BADD-0EA1A3BB4703}" v="53" dt="2022-12-17T12:12:06.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bh Choudhary" userId="f6bcacb42561eb0f" providerId="LiveId" clId="{496E4702-7548-4570-BADD-0EA1A3BB4703}"/>
    <pc:docChg chg="custSel modSld">
      <pc:chgData name="Sourabh Choudhary" userId="f6bcacb42561eb0f" providerId="LiveId" clId="{496E4702-7548-4570-BADD-0EA1A3BB4703}" dt="2022-12-17T12:12:06.971" v="66"/>
      <pc:docMkLst>
        <pc:docMk/>
      </pc:docMkLst>
      <pc:sldChg chg="addSp delSp modSp mod modTransition delAnim modAnim">
        <pc:chgData name="Sourabh Choudhary" userId="f6bcacb42561eb0f" providerId="LiveId" clId="{496E4702-7548-4570-BADD-0EA1A3BB4703}" dt="2022-12-17T12:12:06.971" v="66"/>
        <pc:sldMkLst>
          <pc:docMk/>
          <pc:sldMk cId="997212262" sldId="256"/>
        </pc:sldMkLst>
        <pc:picChg chg="add del mod">
          <ac:chgData name="Sourabh Choudhary" userId="f6bcacb42561eb0f" providerId="LiveId" clId="{496E4702-7548-4570-BADD-0EA1A3BB4703}" dt="2022-12-17T11:08:29.815" v="62"/>
          <ac:picMkLst>
            <pc:docMk/>
            <pc:sldMk cId="997212262" sldId="256"/>
            <ac:picMk id="4" creationId="{C6A1027E-BC09-6516-F424-A8E2A60F28DE}"/>
          </ac:picMkLst>
        </pc:picChg>
        <pc:picChg chg="add del mod">
          <ac:chgData name="Sourabh Choudhary" userId="f6bcacb42561eb0f" providerId="LiveId" clId="{496E4702-7548-4570-BADD-0EA1A3BB4703}" dt="2022-12-16T19:44:34.464" v="41" actId="478"/>
          <ac:picMkLst>
            <pc:docMk/>
            <pc:sldMk cId="997212262" sldId="256"/>
            <ac:picMk id="4" creationId="{E7F97FD7-A51D-BE41-96A7-B2030F803766}"/>
          </ac:picMkLst>
        </pc:picChg>
        <pc:picChg chg="add del mod">
          <ac:chgData name="Sourabh Choudhary" userId="f6bcacb42561eb0f" providerId="LiveId" clId="{496E4702-7548-4570-BADD-0EA1A3BB4703}" dt="2022-12-17T12:11:58.167" v="64"/>
          <ac:picMkLst>
            <pc:docMk/>
            <pc:sldMk cId="997212262" sldId="256"/>
            <ac:picMk id="5" creationId="{270B4F89-8F43-4A94-63A5-3DAB2D4E191D}"/>
          </ac:picMkLst>
        </pc:picChg>
      </pc:sldChg>
      <pc:sldChg chg="addSp delSp modSp mod modTransition delAnim modAnim">
        <pc:chgData name="Sourabh Choudhary" userId="f6bcacb42561eb0f" providerId="LiveId" clId="{496E4702-7548-4570-BADD-0EA1A3BB4703}" dt="2022-12-17T12:12:06.971" v="66"/>
        <pc:sldMkLst>
          <pc:docMk/>
          <pc:sldMk cId="2765439756" sldId="257"/>
        </pc:sldMkLst>
        <pc:picChg chg="add del mod">
          <ac:chgData name="Sourabh Choudhary" userId="f6bcacb42561eb0f" providerId="LiveId" clId="{496E4702-7548-4570-BADD-0EA1A3BB4703}" dt="2022-12-17T12:11:58.167" v="64"/>
          <ac:picMkLst>
            <pc:docMk/>
            <pc:sldMk cId="2765439756" sldId="257"/>
            <ac:picMk id="5" creationId="{4F32D3E0-7E22-CA20-02BC-905FDEAA0EC1}"/>
          </ac:picMkLst>
        </pc:picChg>
        <pc:picChg chg="add del mod">
          <ac:chgData name="Sourabh Choudhary" userId="f6bcacb42561eb0f" providerId="LiveId" clId="{496E4702-7548-4570-BADD-0EA1A3BB4703}" dt="2022-12-16T19:44:38.798" v="42" actId="478"/>
          <ac:picMkLst>
            <pc:docMk/>
            <pc:sldMk cId="2765439756" sldId="257"/>
            <ac:picMk id="5" creationId="{5CECECE4-4846-515B-7DD5-E5CC333327ED}"/>
          </ac:picMkLst>
        </pc:picChg>
      </pc:sldChg>
      <pc:sldChg chg="addSp delSp modSp mod modTransition delAnim modAnim">
        <pc:chgData name="Sourabh Choudhary" userId="f6bcacb42561eb0f" providerId="LiveId" clId="{496E4702-7548-4570-BADD-0EA1A3BB4703}" dt="2022-12-17T12:12:06.971" v="66"/>
        <pc:sldMkLst>
          <pc:docMk/>
          <pc:sldMk cId="1788919140" sldId="258"/>
        </pc:sldMkLst>
        <pc:picChg chg="add del mod">
          <ac:chgData name="Sourabh Choudhary" userId="f6bcacb42561eb0f" providerId="LiveId" clId="{496E4702-7548-4570-BADD-0EA1A3BB4703}" dt="2022-12-16T19:44:42.736" v="43" actId="478"/>
          <ac:picMkLst>
            <pc:docMk/>
            <pc:sldMk cId="1788919140" sldId="258"/>
            <ac:picMk id="4" creationId="{7E5B49D1-C416-1139-631D-02A611476FFA}"/>
          </ac:picMkLst>
        </pc:picChg>
        <pc:picChg chg="add del mod">
          <ac:chgData name="Sourabh Choudhary" userId="f6bcacb42561eb0f" providerId="LiveId" clId="{496E4702-7548-4570-BADD-0EA1A3BB4703}" dt="2022-12-17T12:11:58.167" v="64"/>
          <ac:picMkLst>
            <pc:docMk/>
            <pc:sldMk cId="1788919140" sldId="258"/>
            <ac:picMk id="4" creationId="{AC449F53-9A65-6241-F134-8F8BD1E20E10}"/>
          </ac:picMkLst>
        </pc:picChg>
      </pc:sldChg>
      <pc:sldChg chg="addSp delSp modSp mod modTransition delAnim modAnim">
        <pc:chgData name="Sourabh Choudhary" userId="f6bcacb42561eb0f" providerId="LiveId" clId="{496E4702-7548-4570-BADD-0EA1A3BB4703}" dt="2022-12-17T12:12:06.971" v="66"/>
        <pc:sldMkLst>
          <pc:docMk/>
          <pc:sldMk cId="1264269429" sldId="259"/>
        </pc:sldMkLst>
        <pc:picChg chg="add del mod">
          <ac:chgData name="Sourabh Choudhary" userId="f6bcacb42561eb0f" providerId="LiveId" clId="{496E4702-7548-4570-BADD-0EA1A3BB4703}" dt="2022-12-16T19:44:52.970" v="44" actId="478"/>
          <ac:picMkLst>
            <pc:docMk/>
            <pc:sldMk cId="1264269429" sldId="259"/>
            <ac:picMk id="4" creationId="{4ADE17B8-1364-28B1-414B-85D632C83E21}"/>
          </ac:picMkLst>
        </pc:picChg>
        <pc:picChg chg="add del mod">
          <ac:chgData name="Sourabh Choudhary" userId="f6bcacb42561eb0f" providerId="LiveId" clId="{496E4702-7548-4570-BADD-0EA1A3BB4703}" dt="2022-12-17T12:11:58.167" v="64"/>
          <ac:picMkLst>
            <pc:docMk/>
            <pc:sldMk cId="1264269429" sldId="259"/>
            <ac:picMk id="4" creationId="{E6A8BB5E-AA7B-7DA4-04D6-78E8F544F914}"/>
          </ac:picMkLst>
        </pc:picChg>
      </pc:sldChg>
      <pc:sldChg chg="addSp delSp modSp mod modTransition delAnim modAnim">
        <pc:chgData name="Sourabh Choudhary" userId="f6bcacb42561eb0f" providerId="LiveId" clId="{496E4702-7548-4570-BADD-0EA1A3BB4703}" dt="2022-12-17T12:12:06.971" v="66"/>
        <pc:sldMkLst>
          <pc:docMk/>
          <pc:sldMk cId="3859584984" sldId="260"/>
        </pc:sldMkLst>
        <pc:picChg chg="add del mod">
          <ac:chgData name="Sourabh Choudhary" userId="f6bcacb42561eb0f" providerId="LiveId" clId="{496E4702-7548-4570-BADD-0EA1A3BB4703}" dt="2022-12-16T19:45:04.019" v="46" actId="478"/>
          <ac:picMkLst>
            <pc:docMk/>
            <pc:sldMk cId="3859584984" sldId="260"/>
            <ac:picMk id="4" creationId="{66C1D30A-3AB9-EE11-D446-AD306ACB7242}"/>
          </ac:picMkLst>
        </pc:picChg>
        <pc:picChg chg="add del mod">
          <ac:chgData name="Sourabh Choudhary" userId="f6bcacb42561eb0f" providerId="LiveId" clId="{496E4702-7548-4570-BADD-0EA1A3BB4703}" dt="2022-12-17T12:11:58.167" v="64"/>
          <ac:picMkLst>
            <pc:docMk/>
            <pc:sldMk cId="3859584984" sldId="260"/>
            <ac:picMk id="4" creationId="{9B6F5DD0-EDC5-32C7-04A5-E422A8E8CD60}"/>
          </ac:picMkLst>
        </pc:picChg>
      </pc:sldChg>
      <pc:sldChg chg="addSp delSp modSp mod modTransition delAnim modAnim">
        <pc:chgData name="Sourabh Choudhary" userId="f6bcacb42561eb0f" providerId="LiveId" clId="{496E4702-7548-4570-BADD-0EA1A3BB4703}" dt="2022-12-17T12:12:06.971" v="66"/>
        <pc:sldMkLst>
          <pc:docMk/>
          <pc:sldMk cId="78489713" sldId="261"/>
        </pc:sldMkLst>
        <pc:picChg chg="add del mod">
          <ac:chgData name="Sourabh Choudhary" userId="f6bcacb42561eb0f" providerId="LiveId" clId="{496E4702-7548-4570-BADD-0EA1A3BB4703}" dt="2022-12-17T12:11:58.167" v="64"/>
          <ac:picMkLst>
            <pc:docMk/>
            <pc:sldMk cId="78489713" sldId="261"/>
            <ac:picMk id="3" creationId="{35367AEB-449E-6492-3F7C-4DB18FCD685D}"/>
          </ac:picMkLst>
        </pc:picChg>
        <pc:picChg chg="add del mod">
          <ac:chgData name="Sourabh Choudhary" userId="f6bcacb42561eb0f" providerId="LiveId" clId="{496E4702-7548-4570-BADD-0EA1A3BB4703}" dt="2022-12-16T19:45:08.628" v="47" actId="478"/>
          <ac:picMkLst>
            <pc:docMk/>
            <pc:sldMk cId="78489713" sldId="261"/>
            <ac:picMk id="3" creationId="{A7860B2E-6A78-53F4-6D11-2D8782CC96C5}"/>
          </ac:picMkLst>
        </pc:picChg>
      </pc:sldChg>
      <pc:sldChg chg="addSp delSp modSp mod modTransition delAnim modAnim">
        <pc:chgData name="Sourabh Choudhary" userId="f6bcacb42561eb0f" providerId="LiveId" clId="{496E4702-7548-4570-BADD-0EA1A3BB4703}" dt="2022-12-17T12:12:06.971" v="66"/>
        <pc:sldMkLst>
          <pc:docMk/>
          <pc:sldMk cId="3416678888" sldId="262"/>
        </pc:sldMkLst>
        <pc:picChg chg="add del mod">
          <ac:chgData name="Sourabh Choudhary" userId="f6bcacb42561eb0f" providerId="LiveId" clId="{496E4702-7548-4570-BADD-0EA1A3BB4703}" dt="2022-12-16T19:44:59.734" v="45" actId="478"/>
          <ac:picMkLst>
            <pc:docMk/>
            <pc:sldMk cId="3416678888" sldId="262"/>
            <ac:picMk id="3" creationId="{59C779AC-9801-9C69-3E8C-32A37C99F356}"/>
          </ac:picMkLst>
        </pc:picChg>
        <pc:picChg chg="add del mod">
          <ac:chgData name="Sourabh Choudhary" userId="f6bcacb42561eb0f" providerId="LiveId" clId="{496E4702-7548-4570-BADD-0EA1A3BB4703}" dt="2022-12-17T12:11:58.167" v="64"/>
          <ac:picMkLst>
            <pc:docMk/>
            <pc:sldMk cId="3416678888" sldId="262"/>
            <ac:picMk id="3" creationId="{83A015C7-7458-EFE4-2E0A-C8779D80BBC5}"/>
          </ac:picMkLst>
        </pc:picChg>
      </pc:sldChg>
      <pc:sldChg chg="addSp delSp modSp mod modTransition delAnim modAnim">
        <pc:chgData name="Sourabh Choudhary" userId="f6bcacb42561eb0f" providerId="LiveId" clId="{496E4702-7548-4570-BADD-0EA1A3BB4703}" dt="2022-12-17T12:12:06.971" v="66"/>
        <pc:sldMkLst>
          <pc:docMk/>
          <pc:sldMk cId="3570467719" sldId="263"/>
        </pc:sldMkLst>
        <pc:picChg chg="add del mod">
          <ac:chgData name="Sourabh Choudhary" userId="f6bcacb42561eb0f" providerId="LiveId" clId="{496E4702-7548-4570-BADD-0EA1A3BB4703}" dt="2022-12-17T12:11:58.167" v="64"/>
          <ac:picMkLst>
            <pc:docMk/>
            <pc:sldMk cId="3570467719" sldId="263"/>
            <ac:picMk id="3" creationId="{B2BA1510-9EEF-BFCC-4464-D2A96B13E88C}"/>
          </ac:picMkLst>
        </pc:picChg>
        <pc:picChg chg="add del mod">
          <ac:chgData name="Sourabh Choudhary" userId="f6bcacb42561eb0f" providerId="LiveId" clId="{496E4702-7548-4570-BADD-0EA1A3BB4703}" dt="2022-12-16T19:45:15.440" v="48" actId="478"/>
          <ac:picMkLst>
            <pc:docMk/>
            <pc:sldMk cId="3570467719" sldId="263"/>
            <ac:picMk id="3" creationId="{FA5B53DD-1759-0D71-E056-40A7BA982F37}"/>
          </ac:picMkLst>
        </pc:picChg>
      </pc:sldChg>
      <pc:sldChg chg="addSp delSp modSp mod modTransition delAnim modAnim">
        <pc:chgData name="Sourabh Choudhary" userId="f6bcacb42561eb0f" providerId="LiveId" clId="{496E4702-7548-4570-BADD-0EA1A3BB4703}" dt="2022-12-17T12:12:06.971" v="66"/>
        <pc:sldMkLst>
          <pc:docMk/>
          <pc:sldMk cId="427831075" sldId="264"/>
        </pc:sldMkLst>
        <pc:picChg chg="add del mod">
          <ac:chgData name="Sourabh Choudhary" userId="f6bcacb42561eb0f" providerId="LiveId" clId="{496E4702-7548-4570-BADD-0EA1A3BB4703}" dt="2022-12-17T12:11:58.167" v="64"/>
          <ac:picMkLst>
            <pc:docMk/>
            <pc:sldMk cId="427831075" sldId="264"/>
            <ac:picMk id="3" creationId="{EDDA179B-345B-3DCC-7F5D-9F8EFA8A3F4C}"/>
          </ac:picMkLst>
        </pc:picChg>
        <pc:picChg chg="add del mod">
          <ac:chgData name="Sourabh Choudhary" userId="f6bcacb42561eb0f" providerId="LiveId" clId="{496E4702-7548-4570-BADD-0EA1A3BB4703}" dt="2022-12-16T19:45:19.477" v="49" actId="478"/>
          <ac:picMkLst>
            <pc:docMk/>
            <pc:sldMk cId="427831075" sldId="264"/>
            <ac:picMk id="3" creationId="{FA407779-A530-1FD5-2C04-C14AEA80B6D7}"/>
          </ac:picMkLst>
        </pc:picChg>
      </pc:sldChg>
      <pc:sldChg chg="addSp delSp modSp mod modTransition delAnim modAnim">
        <pc:chgData name="Sourabh Choudhary" userId="f6bcacb42561eb0f" providerId="LiveId" clId="{496E4702-7548-4570-BADD-0EA1A3BB4703}" dt="2022-12-17T12:12:06.971" v="66"/>
        <pc:sldMkLst>
          <pc:docMk/>
          <pc:sldMk cId="903570193" sldId="265"/>
        </pc:sldMkLst>
        <pc:picChg chg="add del mod">
          <ac:chgData name="Sourabh Choudhary" userId="f6bcacb42561eb0f" providerId="LiveId" clId="{496E4702-7548-4570-BADD-0EA1A3BB4703}" dt="2022-12-17T12:11:58.167" v="64"/>
          <ac:picMkLst>
            <pc:docMk/>
            <pc:sldMk cId="903570193" sldId="265"/>
            <ac:picMk id="3" creationId="{000D9962-08D9-F5A4-0F79-B42666A8AD48}"/>
          </ac:picMkLst>
        </pc:picChg>
        <pc:picChg chg="add del mod">
          <ac:chgData name="Sourabh Choudhary" userId="f6bcacb42561eb0f" providerId="LiveId" clId="{496E4702-7548-4570-BADD-0EA1A3BB4703}" dt="2022-12-16T19:45:23.799" v="50" actId="478"/>
          <ac:picMkLst>
            <pc:docMk/>
            <pc:sldMk cId="903570193" sldId="265"/>
            <ac:picMk id="3" creationId="{135B05A7-D01E-36F6-60D5-AEA57E1FC376}"/>
          </ac:picMkLst>
        </pc:picChg>
      </pc:sldChg>
      <pc:sldChg chg="addSp delSp modSp mod modTransition delAnim modAnim">
        <pc:chgData name="Sourabh Choudhary" userId="f6bcacb42561eb0f" providerId="LiveId" clId="{496E4702-7548-4570-BADD-0EA1A3BB4703}" dt="2022-12-17T12:12:06.971" v="66"/>
        <pc:sldMkLst>
          <pc:docMk/>
          <pc:sldMk cId="3768535576" sldId="266"/>
        </pc:sldMkLst>
        <pc:picChg chg="add del mod">
          <ac:chgData name="Sourabh Choudhary" userId="f6bcacb42561eb0f" providerId="LiveId" clId="{496E4702-7548-4570-BADD-0EA1A3BB4703}" dt="2022-12-16T19:45:27.801" v="52" actId="478"/>
          <ac:picMkLst>
            <pc:docMk/>
            <pc:sldMk cId="3768535576" sldId="266"/>
            <ac:picMk id="3" creationId="{A743CEEB-5E79-7F73-38A6-88EAE75A9EC9}"/>
          </ac:picMkLst>
        </pc:picChg>
        <pc:picChg chg="add del mod">
          <ac:chgData name="Sourabh Choudhary" userId="f6bcacb42561eb0f" providerId="LiveId" clId="{496E4702-7548-4570-BADD-0EA1A3BB4703}" dt="2022-12-17T12:11:58.167" v="64"/>
          <ac:picMkLst>
            <pc:docMk/>
            <pc:sldMk cId="3768535576" sldId="266"/>
            <ac:picMk id="3" creationId="{FDB99837-E05B-B59E-5873-818505272BB0}"/>
          </ac:picMkLst>
        </pc:picChg>
      </pc:sldChg>
      <pc:sldChg chg="addSp delSp modSp mod modTransition delAnim modAnim">
        <pc:chgData name="Sourabh Choudhary" userId="f6bcacb42561eb0f" providerId="LiveId" clId="{496E4702-7548-4570-BADD-0EA1A3BB4703}" dt="2022-12-17T12:12:06.971" v="66"/>
        <pc:sldMkLst>
          <pc:docMk/>
          <pc:sldMk cId="2925404279" sldId="267"/>
        </pc:sldMkLst>
        <pc:picChg chg="add del mod">
          <ac:chgData name="Sourabh Choudhary" userId="f6bcacb42561eb0f" providerId="LiveId" clId="{496E4702-7548-4570-BADD-0EA1A3BB4703}" dt="2022-12-16T19:45:32.143" v="53" actId="478"/>
          <ac:picMkLst>
            <pc:docMk/>
            <pc:sldMk cId="2925404279" sldId="267"/>
            <ac:picMk id="3" creationId="{5063B9F1-89BB-A3B4-A1B8-048CE932F0BE}"/>
          </ac:picMkLst>
        </pc:picChg>
        <pc:picChg chg="add del mod">
          <ac:chgData name="Sourabh Choudhary" userId="f6bcacb42561eb0f" providerId="LiveId" clId="{496E4702-7548-4570-BADD-0EA1A3BB4703}" dt="2022-12-17T12:11:58.167" v="64"/>
          <ac:picMkLst>
            <pc:docMk/>
            <pc:sldMk cId="2925404279" sldId="267"/>
            <ac:picMk id="3" creationId="{54B63F4C-4C08-DAA9-CD77-F7916D5E4AEE}"/>
          </ac:picMkLst>
        </pc:picChg>
      </pc:sldChg>
      <pc:sldChg chg="addSp delSp modSp mod modTransition delAnim modAnim">
        <pc:chgData name="Sourabh Choudhary" userId="f6bcacb42561eb0f" providerId="LiveId" clId="{496E4702-7548-4570-BADD-0EA1A3BB4703}" dt="2022-12-17T12:12:06.971" v="66"/>
        <pc:sldMkLst>
          <pc:docMk/>
          <pc:sldMk cId="1612344886" sldId="268"/>
        </pc:sldMkLst>
        <pc:picChg chg="add del mod">
          <ac:chgData name="Sourabh Choudhary" userId="f6bcacb42561eb0f" providerId="LiveId" clId="{496E4702-7548-4570-BADD-0EA1A3BB4703}" dt="2022-12-16T19:45:37.722" v="54" actId="478"/>
          <ac:picMkLst>
            <pc:docMk/>
            <pc:sldMk cId="1612344886" sldId="268"/>
            <ac:picMk id="3" creationId="{922AB438-7650-94D5-07ED-9818DF784F01}"/>
          </ac:picMkLst>
        </pc:picChg>
        <pc:picChg chg="add del mod">
          <ac:chgData name="Sourabh Choudhary" userId="f6bcacb42561eb0f" providerId="LiveId" clId="{496E4702-7548-4570-BADD-0EA1A3BB4703}" dt="2022-12-17T12:11:58.167" v="64"/>
          <ac:picMkLst>
            <pc:docMk/>
            <pc:sldMk cId="1612344886" sldId="268"/>
            <ac:picMk id="3" creationId="{E48C109D-9FB9-827A-3B72-0D063911EF23}"/>
          </ac:picMkLst>
        </pc:picChg>
      </pc:sldChg>
      <pc:sldChg chg="addSp delSp modSp mod modTransition delAnim modAnim">
        <pc:chgData name="Sourabh Choudhary" userId="f6bcacb42561eb0f" providerId="LiveId" clId="{496E4702-7548-4570-BADD-0EA1A3BB4703}" dt="2022-12-17T12:12:06.971" v="66"/>
        <pc:sldMkLst>
          <pc:docMk/>
          <pc:sldMk cId="1911493613" sldId="269"/>
        </pc:sldMkLst>
        <pc:picChg chg="add del mod">
          <ac:chgData name="Sourabh Choudhary" userId="f6bcacb42561eb0f" providerId="LiveId" clId="{496E4702-7548-4570-BADD-0EA1A3BB4703}" dt="2022-12-17T12:11:58.167" v="64"/>
          <ac:picMkLst>
            <pc:docMk/>
            <pc:sldMk cId="1911493613" sldId="269"/>
            <ac:picMk id="3" creationId="{3A9CF501-3011-8134-4059-32986BF2A48F}"/>
          </ac:picMkLst>
        </pc:picChg>
        <pc:picChg chg="add del mod">
          <ac:chgData name="Sourabh Choudhary" userId="f6bcacb42561eb0f" providerId="LiveId" clId="{496E4702-7548-4570-BADD-0EA1A3BB4703}" dt="2022-12-16T19:45:41.972" v="55" actId="478"/>
          <ac:picMkLst>
            <pc:docMk/>
            <pc:sldMk cId="1911493613" sldId="269"/>
            <ac:picMk id="3" creationId="{3D512808-C4FE-27C9-C313-A0174E33FCFF}"/>
          </ac:picMkLst>
        </pc:picChg>
      </pc:sldChg>
      <pc:sldChg chg="addSp delSp modSp mod modTransition delAnim modAnim">
        <pc:chgData name="Sourabh Choudhary" userId="f6bcacb42561eb0f" providerId="LiveId" clId="{496E4702-7548-4570-BADD-0EA1A3BB4703}" dt="2022-12-17T12:12:06.971" v="66"/>
        <pc:sldMkLst>
          <pc:docMk/>
          <pc:sldMk cId="2128122664" sldId="270"/>
        </pc:sldMkLst>
        <pc:picChg chg="add del mod">
          <ac:chgData name="Sourabh Choudhary" userId="f6bcacb42561eb0f" providerId="LiveId" clId="{496E4702-7548-4570-BADD-0EA1A3BB4703}" dt="2022-12-16T19:45:45.830" v="56" actId="478"/>
          <ac:picMkLst>
            <pc:docMk/>
            <pc:sldMk cId="2128122664" sldId="270"/>
            <ac:picMk id="3" creationId="{312864AF-825D-2E3A-D5FB-B3F1EF10EFB6}"/>
          </ac:picMkLst>
        </pc:picChg>
        <pc:picChg chg="add del mod">
          <ac:chgData name="Sourabh Choudhary" userId="f6bcacb42561eb0f" providerId="LiveId" clId="{496E4702-7548-4570-BADD-0EA1A3BB4703}" dt="2022-12-17T12:11:58.167" v="64"/>
          <ac:picMkLst>
            <pc:docMk/>
            <pc:sldMk cId="2128122664" sldId="270"/>
            <ac:picMk id="3" creationId="{791D3ED5-5732-69B5-1283-E9D83D21DB27}"/>
          </ac:picMkLst>
        </pc:picChg>
      </pc:sldChg>
      <pc:sldChg chg="addSp delSp modSp mod modTransition delAnim modAnim">
        <pc:chgData name="Sourabh Choudhary" userId="f6bcacb42561eb0f" providerId="LiveId" clId="{496E4702-7548-4570-BADD-0EA1A3BB4703}" dt="2022-12-17T12:12:06.971" v="66"/>
        <pc:sldMkLst>
          <pc:docMk/>
          <pc:sldMk cId="2721125885" sldId="271"/>
        </pc:sldMkLst>
        <pc:picChg chg="add del mod">
          <ac:chgData name="Sourabh Choudhary" userId="f6bcacb42561eb0f" providerId="LiveId" clId="{496E4702-7548-4570-BADD-0EA1A3BB4703}" dt="2022-12-17T12:11:58.167" v="64"/>
          <ac:picMkLst>
            <pc:docMk/>
            <pc:sldMk cId="2721125885" sldId="271"/>
            <ac:picMk id="3" creationId="{A44AFD18-4A69-018B-4B5D-08823CEFDD18}"/>
          </ac:picMkLst>
        </pc:picChg>
        <pc:picChg chg="add del mod">
          <ac:chgData name="Sourabh Choudhary" userId="f6bcacb42561eb0f" providerId="LiveId" clId="{496E4702-7548-4570-BADD-0EA1A3BB4703}" dt="2022-12-16T19:45:49.596" v="57" actId="478"/>
          <ac:picMkLst>
            <pc:docMk/>
            <pc:sldMk cId="2721125885" sldId="271"/>
            <ac:picMk id="3" creationId="{B8B7AA69-AB3C-F457-3A3A-ACC02EB775D6}"/>
          </ac:picMkLst>
        </pc:picChg>
      </pc:sldChg>
      <pc:sldChg chg="addSp delSp modSp mod modTransition delAnim modAnim">
        <pc:chgData name="Sourabh Choudhary" userId="f6bcacb42561eb0f" providerId="LiveId" clId="{496E4702-7548-4570-BADD-0EA1A3BB4703}" dt="2022-12-17T12:12:06.971" v="66"/>
        <pc:sldMkLst>
          <pc:docMk/>
          <pc:sldMk cId="392318193" sldId="272"/>
        </pc:sldMkLst>
        <pc:picChg chg="add del mod">
          <ac:chgData name="Sourabh Choudhary" userId="f6bcacb42561eb0f" providerId="LiveId" clId="{496E4702-7548-4570-BADD-0EA1A3BB4703}" dt="2022-12-17T12:11:58.167" v="64"/>
          <ac:picMkLst>
            <pc:docMk/>
            <pc:sldMk cId="392318193" sldId="272"/>
            <ac:picMk id="3" creationId="{4DB96439-5E2D-E5E9-F5D2-FF5446C056F3}"/>
          </ac:picMkLst>
        </pc:picChg>
        <pc:picChg chg="add del mod">
          <ac:chgData name="Sourabh Choudhary" userId="f6bcacb42561eb0f" providerId="LiveId" clId="{496E4702-7548-4570-BADD-0EA1A3BB4703}" dt="2022-12-16T19:45:54.626" v="58" actId="478"/>
          <ac:picMkLst>
            <pc:docMk/>
            <pc:sldMk cId="392318193" sldId="272"/>
            <ac:picMk id="3" creationId="{E2E883DE-0224-2834-73A9-A0A3E9DDD5AF}"/>
          </ac:picMkLst>
        </pc:picChg>
      </pc:sldChg>
      <pc:sldChg chg="addSp delSp modSp mod modTransition delAnim modAnim">
        <pc:chgData name="Sourabh Choudhary" userId="f6bcacb42561eb0f" providerId="LiveId" clId="{496E4702-7548-4570-BADD-0EA1A3BB4703}" dt="2022-12-17T12:12:06.971" v="66"/>
        <pc:sldMkLst>
          <pc:docMk/>
          <pc:sldMk cId="4144340112" sldId="273"/>
        </pc:sldMkLst>
        <pc:picChg chg="add del mod">
          <ac:chgData name="Sourabh Choudhary" userId="f6bcacb42561eb0f" providerId="LiveId" clId="{496E4702-7548-4570-BADD-0EA1A3BB4703}" dt="2022-12-17T12:11:58.167" v="64"/>
          <ac:picMkLst>
            <pc:docMk/>
            <pc:sldMk cId="4144340112" sldId="273"/>
            <ac:picMk id="3" creationId="{38401C6B-667D-355F-F681-B633B153E43A}"/>
          </ac:picMkLst>
        </pc:picChg>
        <pc:picChg chg="add del mod">
          <ac:chgData name="Sourabh Choudhary" userId="f6bcacb42561eb0f" providerId="LiveId" clId="{496E4702-7548-4570-BADD-0EA1A3BB4703}" dt="2022-12-16T19:46:04.954" v="59" actId="478"/>
          <ac:picMkLst>
            <pc:docMk/>
            <pc:sldMk cId="4144340112" sldId="273"/>
            <ac:picMk id="3" creationId="{E4A5703A-0FDA-3E5A-442E-E82EE7D070F1}"/>
          </ac:picMkLst>
        </pc:picChg>
      </pc:sldChg>
      <pc:sldChg chg="addSp delSp modSp mod modTransition delAnim modAnim">
        <pc:chgData name="Sourabh Choudhary" userId="f6bcacb42561eb0f" providerId="LiveId" clId="{496E4702-7548-4570-BADD-0EA1A3BB4703}" dt="2022-12-17T12:12:06.971" v="66"/>
        <pc:sldMkLst>
          <pc:docMk/>
          <pc:sldMk cId="3920033773" sldId="274"/>
        </pc:sldMkLst>
        <pc:picChg chg="add del mod">
          <ac:chgData name="Sourabh Choudhary" userId="f6bcacb42561eb0f" providerId="LiveId" clId="{496E4702-7548-4570-BADD-0EA1A3BB4703}" dt="2022-12-17T12:11:58.167" v="64"/>
          <ac:picMkLst>
            <pc:docMk/>
            <pc:sldMk cId="3920033773" sldId="274"/>
            <ac:picMk id="2" creationId="{0459211F-C7DA-357D-B96A-44C9C8E4D1E6}"/>
          </ac:picMkLst>
        </pc:picChg>
        <pc:picChg chg="add del mod">
          <ac:chgData name="Sourabh Choudhary" userId="f6bcacb42561eb0f" providerId="LiveId" clId="{496E4702-7548-4570-BADD-0EA1A3BB4703}" dt="2022-12-16T19:46:10.449" v="60" actId="478"/>
          <ac:picMkLst>
            <pc:docMk/>
            <pc:sldMk cId="3920033773" sldId="274"/>
            <ac:picMk id="2" creationId="{720CCE1D-0BAD-C5DA-371D-B48089A3601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1C9B-7311-7FBA-D373-91D1400C50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C77ED9-E940-A248-56B3-FC8997D6EB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E02E54-D4E1-7E2E-D955-E5832D42BEC8}"/>
              </a:ext>
            </a:extLst>
          </p:cNvPr>
          <p:cNvSpPr>
            <a:spLocks noGrp="1"/>
          </p:cNvSpPr>
          <p:nvPr>
            <p:ph type="dt" sz="half" idx="10"/>
          </p:nvPr>
        </p:nvSpPr>
        <p:spPr/>
        <p:txBody>
          <a:bodyPr/>
          <a:lstStyle/>
          <a:p>
            <a:fld id="{5CC4B43F-444F-4BBD-BB78-21466095A048}" type="datetimeFigureOut">
              <a:rPr lang="en-IN" smtClean="0"/>
              <a:t>17-12-2022</a:t>
            </a:fld>
            <a:endParaRPr lang="en-IN"/>
          </a:p>
        </p:txBody>
      </p:sp>
      <p:sp>
        <p:nvSpPr>
          <p:cNvPr id="5" name="Footer Placeholder 4">
            <a:extLst>
              <a:ext uri="{FF2B5EF4-FFF2-40B4-BE49-F238E27FC236}">
                <a16:creationId xmlns:a16="http://schemas.microsoft.com/office/drawing/2014/main" id="{DF20085F-D3F7-416D-C6FE-A92FAF447E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0C572B-1268-6AF7-83A6-31311C0D3D2C}"/>
              </a:ext>
            </a:extLst>
          </p:cNvPr>
          <p:cNvSpPr>
            <a:spLocks noGrp="1"/>
          </p:cNvSpPr>
          <p:nvPr>
            <p:ph type="sldNum" sz="quarter" idx="12"/>
          </p:nvPr>
        </p:nvSpPr>
        <p:spPr/>
        <p:txBody>
          <a:bodyPr/>
          <a:lstStyle/>
          <a:p>
            <a:fld id="{E04B43F1-5DF4-4175-88BF-8B31ABD77A6E}" type="slidenum">
              <a:rPr lang="en-IN" smtClean="0"/>
              <a:t>‹#›</a:t>
            </a:fld>
            <a:endParaRPr lang="en-IN"/>
          </a:p>
        </p:txBody>
      </p:sp>
    </p:spTree>
    <p:extLst>
      <p:ext uri="{BB962C8B-B14F-4D97-AF65-F5344CB8AC3E}">
        <p14:creationId xmlns:p14="http://schemas.microsoft.com/office/powerpoint/2010/main" val="4104280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E5628-0174-A0E4-5DA0-E40E747FB1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38A67F-66BC-F52F-A31E-143E6F7909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A2808-9D76-905E-6245-B102398A80B4}"/>
              </a:ext>
            </a:extLst>
          </p:cNvPr>
          <p:cNvSpPr>
            <a:spLocks noGrp="1"/>
          </p:cNvSpPr>
          <p:nvPr>
            <p:ph type="dt" sz="half" idx="10"/>
          </p:nvPr>
        </p:nvSpPr>
        <p:spPr/>
        <p:txBody>
          <a:bodyPr/>
          <a:lstStyle/>
          <a:p>
            <a:fld id="{5CC4B43F-444F-4BBD-BB78-21466095A048}" type="datetimeFigureOut">
              <a:rPr lang="en-IN" smtClean="0"/>
              <a:t>17-12-2022</a:t>
            </a:fld>
            <a:endParaRPr lang="en-IN"/>
          </a:p>
        </p:txBody>
      </p:sp>
      <p:sp>
        <p:nvSpPr>
          <p:cNvPr id="5" name="Footer Placeholder 4">
            <a:extLst>
              <a:ext uri="{FF2B5EF4-FFF2-40B4-BE49-F238E27FC236}">
                <a16:creationId xmlns:a16="http://schemas.microsoft.com/office/drawing/2014/main" id="{3EC5B27C-2D2B-BF36-41C0-92B74A9DC4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D007F5-1356-A525-159A-CDA71BCBA30B}"/>
              </a:ext>
            </a:extLst>
          </p:cNvPr>
          <p:cNvSpPr>
            <a:spLocks noGrp="1"/>
          </p:cNvSpPr>
          <p:nvPr>
            <p:ph type="sldNum" sz="quarter" idx="12"/>
          </p:nvPr>
        </p:nvSpPr>
        <p:spPr/>
        <p:txBody>
          <a:bodyPr/>
          <a:lstStyle/>
          <a:p>
            <a:fld id="{E04B43F1-5DF4-4175-88BF-8B31ABD77A6E}" type="slidenum">
              <a:rPr lang="en-IN" smtClean="0"/>
              <a:t>‹#›</a:t>
            </a:fld>
            <a:endParaRPr lang="en-IN"/>
          </a:p>
        </p:txBody>
      </p:sp>
    </p:spTree>
    <p:extLst>
      <p:ext uri="{BB962C8B-B14F-4D97-AF65-F5344CB8AC3E}">
        <p14:creationId xmlns:p14="http://schemas.microsoft.com/office/powerpoint/2010/main" val="2736401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901795-F2F8-E352-52FF-0978309032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F62075-7FC3-AA28-720C-EAD2610D46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FFA9D1-60F6-BD1A-84DC-BABD0C69ECDD}"/>
              </a:ext>
            </a:extLst>
          </p:cNvPr>
          <p:cNvSpPr>
            <a:spLocks noGrp="1"/>
          </p:cNvSpPr>
          <p:nvPr>
            <p:ph type="dt" sz="half" idx="10"/>
          </p:nvPr>
        </p:nvSpPr>
        <p:spPr/>
        <p:txBody>
          <a:bodyPr/>
          <a:lstStyle/>
          <a:p>
            <a:fld id="{5CC4B43F-444F-4BBD-BB78-21466095A048}" type="datetimeFigureOut">
              <a:rPr lang="en-IN" smtClean="0"/>
              <a:t>17-12-2022</a:t>
            </a:fld>
            <a:endParaRPr lang="en-IN"/>
          </a:p>
        </p:txBody>
      </p:sp>
      <p:sp>
        <p:nvSpPr>
          <p:cNvPr id="5" name="Footer Placeholder 4">
            <a:extLst>
              <a:ext uri="{FF2B5EF4-FFF2-40B4-BE49-F238E27FC236}">
                <a16:creationId xmlns:a16="http://schemas.microsoft.com/office/drawing/2014/main" id="{7C8300A0-DBC4-D598-B629-E4598ED3F0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0F33BE-4564-06C4-D9BB-5B58D32C647C}"/>
              </a:ext>
            </a:extLst>
          </p:cNvPr>
          <p:cNvSpPr>
            <a:spLocks noGrp="1"/>
          </p:cNvSpPr>
          <p:nvPr>
            <p:ph type="sldNum" sz="quarter" idx="12"/>
          </p:nvPr>
        </p:nvSpPr>
        <p:spPr/>
        <p:txBody>
          <a:bodyPr/>
          <a:lstStyle/>
          <a:p>
            <a:fld id="{E04B43F1-5DF4-4175-88BF-8B31ABD77A6E}" type="slidenum">
              <a:rPr lang="en-IN" smtClean="0"/>
              <a:t>‹#›</a:t>
            </a:fld>
            <a:endParaRPr lang="en-IN"/>
          </a:p>
        </p:txBody>
      </p:sp>
    </p:spTree>
    <p:extLst>
      <p:ext uri="{BB962C8B-B14F-4D97-AF65-F5344CB8AC3E}">
        <p14:creationId xmlns:p14="http://schemas.microsoft.com/office/powerpoint/2010/main" val="238208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6CFC-A94D-1303-F6F2-4FF3D82041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5E144B-9ABD-7F76-E294-2BDD298C1A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19639E-6FD5-0AE4-831B-420776DB44DF}"/>
              </a:ext>
            </a:extLst>
          </p:cNvPr>
          <p:cNvSpPr>
            <a:spLocks noGrp="1"/>
          </p:cNvSpPr>
          <p:nvPr>
            <p:ph type="dt" sz="half" idx="10"/>
          </p:nvPr>
        </p:nvSpPr>
        <p:spPr/>
        <p:txBody>
          <a:bodyPr/>
          <a:lstStyle/>
          <a:p>
            <a:fld id="{5CC4B43F-444F-4BBD-BB78-21466095A048}" type="datetimeFigureOut">
              <a:rPr lang="en-IN" smtClean="0"/>
              <a:t>17-12-2022</a:t>
            </a:fld>
            <a:endParaRPr lang="en-IN"/>
          </a:p>
        </p:txBody>
      </p:sp>
      <p:sp>
        <p:nvSpPr>
          <p:cNvPr id="5" name="Footer Placeholder 4">
            <a:extLst>
              <a:ext uri="{FF2B5EF4-FFF2-40B4-BE49-F238E27FC236}">
                <a16:creationId xmlns:a16="http://schemas.microsoft.com/office/drawing/2014/main" id="{5B12803D-92AC-7230-4C25-DC2A7D54D9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46F725-EF9F-C0BA-B209-877CFCE9B2FE}"/>
              </a:ext>
            </a:extLst>
          </p:cNvPr>
          <p:cNvSpPr>
            <a:spLocks noGrp="1"/>
          </p:cNvSpPr>
          <p:nvPr>
            <p:ph type="sldNum" sz="quarter" idx="12"/>
          </p:nvPr>
        </p:nvSpPr>
        <p:spPr/>
        <p:txBody>
          <a:bodyPr/>
          <a:lstStyle/>
          <a:p>
            <a:fld id="{E04B43F1-5DF4-4175-88BF-8B31ABD77A6E}" type="slidenum">
              <a:rPr lang="en-IN" smtClean="0"/>
              <a:t>‹#›</a:t>
            </a:fld>
            <a:endParaRPr lang="en-IN"/>
          </a:p>
        </p:txBody>
      </p:sp>
    </p:spTree>
    <p:extLst>
      <p:ext uri="{BB962C8B-B14F-4D97-AF65-F5344CB8AC3E}">
        <p14:creationId xmlns:p14="http://schemas.microsoft.com/office/powerpoint/2010/main" val="21771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42E7-804B-4F16-9B19-1C99D31B1D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B73DC0-7CB9-FD45-E66E-6832B0245D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080FE3-4962-82F1-3744-659304636B5E}"/>
              </a:ext>
            </a:extLst>
          </p:cNvPr>
          <p:cNvSpPr>
            <a:spLocks noGrp="1"/>
          </p:cNvSpPr>
          <p:nvPr>
            <p:ph type="dt" sz="half" idx="10"/>
          </p:nvPr>
        </p:nvSpPr>
        <p:spPr/>
        <p:txBody>
          <a:bodyPr/>
          <a:lstStyle/>
          <a:p>
            <a:fld id="{5CC4B43F-444F-4BBD-BB78-21466095A048}" type="datetimeFigureOut">
              <a:rPr lang="en-IN" smtClean="0"/>
              <a:t>17-12-2022</a:t>
            </a:fld>
            <a:endParaRPr lang="en-IN"/>
          </a:p>
        </p:txBody>
      </p:sp>
      <p:sp>
        <p:nvSpPr>
          <p:cNvPr id="5" name="Footer Placeholder 4">
            <a:extLst>
              <a:ext uri="{FF2B5EF4-FFF2-40B4-BE49-F238E27FC236}">
                <a16:creationId xmlns:a16="http://schemas.microsoft.com/office/drawing/2014/main" id="{160ABFCD-545C-C7C8-79E6-64E61C95B4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5F7955-A1C1-A2B6-9EAA-C455F3C93020}"/>
              </a:ext>
            </a:extLst>
          </p:cNvPr>
          <p:cNvSpPr>
            <a:spLocks noGrp="1"/>
          </p:cNvSpPr>
          <p:nvPr>
            <p:ph type="sldNum" sz="quarter" idx="12"/>
          </p:nvPr>
        </p:nvSpPr>
        <p:spPr/>
        <p:txBody>
          <a:bodyPr/>
          <a:lstStyle/>
          <a:p>
            <a:fld id="{E04B43F1-5DF4-4175-88BF-8B31ABD77A6E}" type="slidenum">
              <a:rPr lang="en-IN" smtClean="0"/>
              <a:t>‹#›</a:t>
            </a:fld>
            <a:endParaRPr lang="en-IN"/>
          </a:p>
        </p:txBody>
      </p:sp>
    </p:spTree>
    <p:extLst>
      <p:ext uri="{BB962C8B-B14F-4D97-AF65-F5344CB8AC3E}">
        <p14:creationId xmlns:p14="http://schemas.microsoft.com/office/powerpoint/2010/main" val="320458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577DB-0EF3-EC73-75DE-64E535BD44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33E572-0015-FE1E-59BC-A513EAF25F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FD506F-E304-73E1-C0DD-81D1E6C497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0C1C52-3023-E210-53B9-F949C346BFF7}"/>
              </a:ext>
            </a:extLst>
          </p:cNvPr>
          <p:cNvSpPr>
            <a:spLocks noGrp="1"/>
          </p:cNvSpPr>
          <p:nvPr>
            <p:ph type="dt" sz="half" idx="10"/>
          </p:nvPr>
        </p:nvSpPr>
        <p:spPr/>
        <p:txBody>
          <a:bodyPr/>
          <a:lstStyle/>
          <a:p>
            <a:fld id="{5CC4B43F-444F-4BBD-BB78-21466095A048}" type="datetimeFigureOut">
              <a:rPr lang="en-IN" smtClean="0"/>
              <a:t>17-12-2022</a:t>
            </a:fld>
            <a:endParaRPr lang="en-IN"/>
          </a:p>
        </p:txBody>
      </p:sp>
      <p:sp>
        <p:nvSpPr>
          <p:cNvPr id="6" name="Footer Placeholder 5">
            <a:extLst>
              <a:ext uri="{FF2B5EF4-FFF2-40B4-BE49-F238E27FC236}">
                <a16:creationId xmlns:a16="http://schemas.microsoft.com/office/drawing/2014/main" id="{8D75EC23-C99E-F074-0929-DEF4E22386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BE1C70-E677-59F6-3591-7D27BA3B587E}"/>
              </a:ext>
            </a:extLst>
          </p:cNvPr>
          <p:cNvSpPr>
            <a:spLocks noGrp="1"/>
          </p:cNvSpPr>
          <p:nvPr>
            <p:ph type="sldNum" sz="quarter" idx="12"/>
          </p:nvPr>
        </p:nvSpPr>
        <p:spPr/>
        <p:txBody>
          <a:bodyPr/>
          <a:lstStyle/>
          <a:p>
            <a:fld id="{E04B43F1-5DF4-4175-88BF-8B31ABD77A6E}" type="slidenum">
              <a:rPr lang="en-IN" smtClean="0"/>
              <a:t>‹#›</a:t>
            </a:fld>
            <a:endParaRPr lang="en-IN"/>
          </a:p>
        </p:txBody>
      </p:sp>
    </p:spTree>
    <p:extLst>
      <p:ext uri="{BB962C8B-B14F-4D97-AF65-F5344CB8AC3E}">
        <p14:creationId xmlns:p14="http://schemas.microsoft.com/office/powerpoint/2010/main" val="496918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AD31-D099-CB53-B8C7-5F8D116F92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FD3411-DAF7-8E2B-41D8-A303663F7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430B92-D2FD-8A14-1E95-50200FD63A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D7FF7D-215E-D426-E032-C0B28EE461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B2476B-7F31-0C4A-7E87-C148F29940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365783-A970-69A0-C828-FAAFF9551887}"/>
              </a:ext>
            </a:extLst>
          </p:cNvPr>
          <p:cNvSpPr>
            <a:spLocks noGrp="1"/>
          </p:cNvSpPr>
          <p:nvPr>
            <p:ph type="dt" sz="half" idx="10"/>
          </p:nvPr>
        </p:nvSpPr>
        <p:spPr/>
        <p:txBody>
          <a:bodyPr/>
          <a:lstStyle/>
          <a:p>
            <a:fld id="{5CC4B43F-444F-4BBD-BB78-21466095A048}" type="datetimeFigureOut">
              <a:rPr lang="en-IN" smtClean="0"/>
              <a:t>17-12-2022</a:t>
            </a:fld>
            <a:endParaRPr lang="en-IN"/>
          </a:p>
        </p:txBody>
      </p:sp>
      <p:sp>
        <p:nvSpPr>
          <p:cNvPr id="8" name="Footer Placeholder 7">
            <a:extLst>
              <a:ext uri="{FF2B5EF4-FFF2-40B4-BE49-F238E27FC236}">
                <a16:creationId xmlns:a16="http://schemas.microsoft.com/office/drawing/2014/main" id="{E3B56807-2DC4-CC78-AFA4-88D2B5B9FD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93DA54-7B51-A5A4-5649-E1CACB422222}"/>
              </a:ext>
            </a:extLst>
          </p:cNvPr>
          <p:cNvSpPr>
            <a:spLocks noGrp="1"/>
          </p:cNvSpPr>
          <p:nvPr>
            <p:ph type="sldNum" sz="quarter" idx="12"/>
          </p:nvPr>
        </p:nvSpPr>
        <p:spPr/>
        <p:txBody>
          <a:bodyPr/>
          <a:lstStyle/>
          <a:p>
            <a:fld id="{E04B43F1-5DF4-4175-88BF-8B31ABD77A6E}" type="slidenum">
              <a:rPr lang="en-IN" smtClean="0"/>
              <a:t>‹#›</a:t>
            </a:fld>
            <a:endParaRPr lang="en-IN"/>
          </a:p>
        </p:txBody>
      </p:sp>
    </p:spTree>
    <p:extLst>
      <p:ext uri="{BB962C8B-B14F-4D97-AF65-F5344CB8AC3E}">
        <p14:creationId xmlns:p14="http://schemas.microsoft.com/office/powerpoint/2010/main" val="413637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B6532-5DDE-F52B-D0F5-6FF87DAC05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74A854-A807-267F-2017-2FACE8283647}"/>
              </a:ext>
            </a:extLst>
          </p:cNvPr>
          <p:cNvSpPr>
            <a:spLocks noGrp="1"/>
          </p:cNvSpPr>
          <p:nvPr>
            <p:ph type="dt" sz="half" idx="10"/>
          </p:nvPr>
        </p:nvSpPr>
        <p:spPr/>
        <p:txBody>
          <a:bodyPr/>
          <a:lstStyle/>
          <a:p>
            <a:fld id="{5CC4B43F-444F-4BBD-BB78-21466095A048}" type="datetimeFigureOut">
              <a:rPr lang="en-IN" smtClean="0"/>
              <a:t>17-12-2022</a:t>
            </a:fld>
            <a:endParaRPr lang="en-IN"/>
          </a:p>
        </p:txBody>
      </p:sp>
      <p:sp>
        <p:nvSpPr>
          <p:cNvPr id="4" name="Footer Placeholder 3">
            <a:extLst>
              <a:ext uri="{FF2B5EF4-FFF2-40B4-BE49-F238E27FC236}">
                <a16:creationId xmlns:a16="http://schemas.microsoft.com/office/drawing/2014/main" id="{95142522-E6AF-F945-559A-BAFA6AA9E3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80E499-42ED-F204-DDDF-3B2F053FAA8C}"/>
              </a:ext>
            </a:extLst>
          </p:cNvPr>
          <p:cNvSpPr>
            <a:spLocks noGrp="1"/>
          </p:cNvSpPr>
          <p:nvPr>
            <p:ph type="sldNum" sz="quarter" idx="12"/>
          </p:nvPr>
        </p:nvSpPr>
        <p:spPr/>
        <p:txBody>
          <a:bodyPr/>
          <a:lstStyle/>
          <a:p>
            <a:fld id="{E04B43F1-5DF4-4175-88BF-8B31ABD77A6E}" type="slidenum">
              <a:rPr lang="en-IN" smtClean="0"/>
              <a:t>‹#›</a:t>
            </a:fld>
            <a:endParaRPr lang="en-IN"/>
          </a:p>
        </p:txBody>
      </p:sp>
    </p:spTree>
    <p:extLst>
      <p:ext uri="{BB962C8B-B14F-4D97-AF65-F5344CB8AC3E}">
        <p14:creationId xmlns:p14="http://schemas.microsoft.com/office/powerpoint/2010/main" val="402705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4D59F4-28AA-F633-B176-BB55677E22FB}"/>
              </a:ext>
            </a:extLst>
          </p:cNvPr>
          <p:cNvSpPr>
            <a:spLocks noGrp="1"/>
          </p:cNvSpPr>
          <p:nvPr>
            <p:ph type="dt" sz="half" idx="10"/>
          </p:nvPr>
        </p:nvSpPr>
        <p:spPr/>
        <p:txBody>
          <a:bodyPr/>
          <a:lstStyle/>
          <a:p>
            <a:fld id="{5CC4B43F-444F-4BBD-BB78-21466095A048}" type="datetimeFigureOut">
              <a:rPr lang="en-IN" smtClean="0"/>
              <a:t>17-12-2022</a:t>
            </a:fld>
            <a:endParaRPr lang="en-IN"/>
          </a:p>
        </p:txBody>
      </p:sp>
      <p:sp>
        <p:nvSpPr>
          <p:cNvPr id="3" name="Footer Placeholder 2">
            <a:extLst>
              <a:ext uri="{FF2B5EF4-FFF2-40B4-BE49-F238E27FC236}">
                <a16:creationId xmlns:a16="http://schemas.microsoft.com/office/drawing/2014/main" id="{0C4DC699-9DA7-3DD6-C6C4-33B9CC39A9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FA6629-D58F-7560-1FF9-A4C805434A8E}"/>
              </a:ext>
            </a:extLst>
          </p:cNvPr>
          <p:cNvSpPr>
            <a:spLocks noGrp="1"/>
          </p:cNvSpPr>
          <p:nvPr>
            <p:ph type="sldNum" sz="quarter" idx="12"/>
          </p:nvPr>
        </p:nvSpPr>
        <p:spPr/>
        <p:txBody>
          <a:bodyPr/>
          <a:lstStyle/>
          <a:p>
            <a:fld id="{E04B43F1-5DF4-4175-88BF-8B31ABD77A6E}" type="slidenum">
              <a:rPr lang="en-IN" smtClean="0"/>
              <a:t>‹#›</a:t>
            </a:fld>
            <a:endParaRPr lang="en-IN"/>
          </a:p>
        </p:txBody>
      </p:sp>
    </p:spTree>
    <p:extLst>
      <p:ext uri="{BB962C8B-B14F-4D97-AF65-F5344CB8AC3E}">
        <p14:creationId xmlns:p14="http://schemas.microsoft.com/office/powerpoint/2010/main" val="3087322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D98B-2760-FAD3-41FC-A1829A0D1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0BB3A3-BE1A-4392-CB3F-B8A9E5A0E8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32E00-2BA0-99EE-B735-9746E2979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2FE20-B2AA-C450-FBDE-9C33EA1A7DFE}"/>
              </a:ext>
            </a:extLst>
          </p:cNvPr>
          <p:cNvSpPr>
            <a:spLocks noGrp="1"/>
          </p:cNvSpPr>
          <p:nvPr>
            <p:ph type="dt" sz="half" idx="10"/>
          </p:nvPr>
        </p:nvSpPr>
        <p:spPr/>
        <p:txBody>
          <a:bodyPr/>
          <a:lstStyle/>
          <a:p>
            <a:fld id="{5CC4B43F-444F-4BBD-BB78-21466095A048}" type="datetimeFigureOut">
              <a:rPr lang="en-IN" smtClean="0"/>
              <a:t>17-12-2022</a:t>
            </a:fld>
            <a:endParaRPr lang="en-IN"/>
          </a:p>
        </p:txBody>
      </p:sp>
      <p:sp>
        <p:nvSpPr>
          <p:cNvPr id="6" name="Footer Placeholder 5">
            <a:extLst>
              <a:ext uri="{FF2B5EF4-FFF2-40B4-BE49-F238E27FC236}">
                <a16:creationId xmlns:a16="http://schemas.microsoft.com/office/drawing/2014/main" id="{F8AAF0D9-4F97-AA59-C4DA-0A5287134C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47182E-985E-3B59-F8C8-A9394818358D}"/>
              </a:ext>
            </a:extLst>
          </p:cNvPr>
          <p:cNvSpPr>
            <a:spLocks noGrp="1"/>
          </p:cNvSpPr>
          <p:nvPr>
            <p:ph type="sldNum" sz="quarter" idx="12"/>
          </p:nvPr>
        </p:nvSpPr>
        <p:spPr/>
        <p:txBody>
          <a:bodyPr/>
          <a:lstStyle/>
          <a:p>
            <a:fld id="{E04B43F1-5DF4-4175-88BF-8B31ABD77A6E}" type="slidenum">
              <a:rPr lang="en-IN" smtClean="0"/>
              <a:t>‹#›</a:t>
            </a:fld>
            <a:endParaRPr lang="en-IN"/>
          </a:p>
        </p:txBody>
      </p:sp>
    </p:spTree>
    <p:extLst>
      <p:ext uri="{BB962C8B-B14F-4D97-AF65-F5344CB8AC3E}">
        <p14:creationId xmlns:p14="http://schemas.microsoft.com/office/powerpoint/2010/main" val="258069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8B24-4FF5-FFC4-CC43-6CDB409C8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30B1F7-285A-70B9-2A3A-4DADCD1587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C29047-16DF-993D-0A83-2AA1452DFB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D63491-0D01-3DD7-464D-0B74F8CC4D4E}"/>
              </a:ext>
            </a:extLst>
          </p:cNvPr>
          <p:cNvSpPr>
            <a:spLocks noGrp="1"/>
          </p:cNvSpPr>
          <p:nvPr>
            <p:ph type="dt" sz="half" idx="10"/>
          </p:nvPr>
        </p:nvSpPr>
        <p:spPr/>
        <p:txBody>
          <a:bodyPr/>
          <a:lstStyle/>
          <a:p>
            <a:fld id="{5CC4B43F-444F-4BBD-BB78-21466095A048}" type="datetimeFigureOut">
              <a:rPr lang="en-IN" smtClean="0"/>
              <a:t>17-12-2022</a:t>
            </a:fld>
            <a:endParaRPr lang="en-IN"/>
          </a:p>
        </p:txBody>
      </p:sp>
      <p:sp>
        <p:nvSpPr>
          <p:cNvPr id="6" name="Footer Placeholder 5">
            <a:extLst>
              <a:ext uri="{FF2B5EF4-FFF2-40B4-BE49-F238E27FC236}">
                <a16:creationId xmlns:a16="http://schemas.microsoft.com/office/drawing/2014/main" id="{0C790C97-539F-1493-0557-05368AC8B5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68CDA6-773C-1431-B0A4-5DEE83F30569}"/>
              </a:ext>
            </a:extLst>
          </p:cNvPr>
          <p:cNvSpPr>
            <a:spLocks noGrp="1"/>
          </p:cNvSpPr>
          <p:nvPr>
            <p:ph type="sldNum" sz="quarter" idx="12"/>
          </p:nvPr>
        </p:nvSpPr>
        <p:spPr/>
        <p:txBody>
          <a:bodyPr/>
          <a:lstStyle/>
          <a:p>
            <a:fld id="{E04B43F1-5DF4-4175-88BF-8B31ABD77A6E}" type="slidenum">
              <a:rPr lang="en-IN" smtClean="0"/>
              <a:t>‹#›</a:t>
            </a:fld>
            <a:endParaRPr lang="en-IN"/>
          </a:p>
        </p:txBody>
      </p:sp>
    </p:spTree>
    <p:extLst>
      <p:ext uri="{BB962C8B-B14F-4D97-AF65-F5344CB8AC3E}">
        <p14:creationId xmlns:p14="http://schemas.microsoft.com/office/powerpoint/2010/main" val="1882894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E892E6-72AF-722F-9349-FC898C824A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F1DE32-FC5C-CE24-7AF5-9A78C9F2D2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43E129-A5F2-D5AB-1A1C-CE8DD978D0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B43F-444F-4BBD-BB78-21466095A048}" type="datetimeFigureOut">
              <a:rPr lang="en-IN" smtClean="0"/>
              <a:t>17-12-2022</a:t>
            </a:fld>
            <a:endParaRPr lang="en-IN"/>
          </a:p>
        </p:txBody>
      </p:sp>
      <p:sp>
        <p:nvSpPr>
          <p:cNvPr id="5" name="Footer Placeholder 4">
            <a:extLst>
              <a:ext uri="{FF2B5EF4-FFF2-40B4-BE49-F238E27FC236}">
                <a16:creationId xmlns:a16="http://schemas.microsoft.com/office/drawing/2014/main" id="{3C6E331E-6018-8FDB-61C3-24BFF30BEB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97D071-CEE8-8677-9BFE-52F23F2A31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B43F1-5DF4-4175-88BF-8B31ABD77A6E}" type="slidenum">
              <a:rPr lang="en-IN" smtClean="0"/>
              <a:t>‹#›</a:t>
            </a:fld>
            <a:endParaRPr lang="en-IN"/>
          </a:p>
        </p:txBody>
      </p:sp>
    </p:spTree>
    <p:extLst>
      <p:ext uri="{BB962C8B-B14F-4D97-AF65-F5344CB8AC3E}">
        <p14:creationId xmlns:p14="http://schemas.microsoft.com/office/powerpoint/2010/main" val="3809411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1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1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image" Target="../media/image1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1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2.xml"/><Relationship Id="rId5" Type="http://schemas.openxmlformats.org/officeDocument/2006/relationships/image" Target="../media/image1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19.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1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1DCF7C-0D8E-375B-61C6-262A04D63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 y="-211589"/>
            <a:ext cx="12374880" cy="7243854"/>
          </a:xfrm>
          <a:prstGeom prst="rect">
            <a:avLst/>
          </a:prstGeom>
        </p:spPr>
      </p:pic>
      <p:sp>
        <p:nvSpPr>
          <p:cNvPr id="2" name="Title 1">
            <a:extLst>
              <a:ext uri="{FF2B5EF4-FFF2-40B4-BE49-F238E27FC236}">
                <a16:creationId xmlns:a16="http://schemas.microsoft.com/office/drawing/2014/main" id="{B897C532-F42E-1C25-7D9E-00E9F21ED3CC}"/>
              </a:ext>
            </a:extLst>
          </p:cNvPr>
          <p:cNvSpPr>
            <a:spLocks noGrp="1"/>
          </p:cNvSpPr>
          <p:nvPr>
            <p:ph type="ctrTitle"/>
          </p:nvPr>
        </p:nvSpPr>
        <p:spPr>
          <a:xfrm>
            <a:off x="6305939" y="2755542"/>
            <a:ext cx="5212702" cy="654796"/>
          </a:xfrm>
        </p:spPr>
        <p:txBody>
          <a:bodyPr>
            <a:normAutofit fontScale="90000"/>
          </a:bodyPr>
          <a:lstStyle/>
          <a:p>
            <a:r>
              <a:rPr lang="en-IN" b="1" dirty="0">
                <a:latin typeface="Trebuchet MS" panose="020B0603020202020204" pitchFamily="34" charset="0"/>
              </a:rPr>
              <a:t>Capstone</a:t>
            </a:r>
            <a:r>
              <a:rPr lang="en-IN" dirty="0">
                <a:latin typeface="Trebuchet MS" panose="020B0603020202020204" pitchFamily="34" charset="0"/>
              </a:rPr>
              <a:t> </a:t>
            </a:r>
            <a:r>
              <a:rPr lang="en-IN" b="1" dirty="0">
                <a:latin typeface="Trebuchet MS" panose="020B0603020202020204" pitchFamily="34" charset="0"/>
              </a:rPr>
              <a:t>EDA 1</a:t>
            </a:r>
          </a:p>
        </p:txBody>
      </p:sp>
      <p:sp>
        <p:nvSpPr>
          <p:cNvPr id="3" name="Subtitle 2">
            <a:extLst>
              <a:ext uri="{FF2B5EF4-FFF2-40B4-BE49-F238E27FC236}">
                <a16:creationId xmlns:a16="http://schemas.microsoft.com/office/drawing/2014/main" id="{82047E6F-CFCF-FCDA-33DA-8017D0407ECF}"/>
              </a:ext>
            </a:extLst>
          </p:cNvPr>
          <p:cNvSpPr>
            <a:spLocks noGrp="1"/>
          </p:cNvSpPr>
          <p:nvPr>
            <p:ph type="subTitle" idx="1"/>
          </p:nvPr>
        </p:nvSpPr>
        <p:spPr>
          <a:xfrm>
            <a:off x="6851780" y="3410338"/>
            <a:ext cx="4121020" cy="391464"/>
          </a:xfrm>
        </p:spPr>
        <p:txBody>
          <a:bodyPr>
            <a:normAutofit lnSpcReduction="10000"/>
          </a:bodyPr>
          <a:lstStyle/>
          <a:p>
            <a:r>
              <a:rPr lang="en-IN" dirty="0">
                <a:latin typeface="Trebuchet MS" panose="020B0603020202020204" pitchFamily="34" charset="0"/>
              </a:rPr>
              <a:t>Airbnb NYC EDA Analysis</a:t>
            </a:r>
          </a:p>
        </p:txBody>
      </p:sp>
      <p:pic>
        <p:nvPicPr>
          <p:cNvPr id="7" name="Picture 6">
            <a:extLst>
              <a:ext uri="{FF2B5EF4-FFF2-40B4-BE49-F238E27FC236}">
                <a16:creationId xmlns:a16="http://schemas.microsoft.com/office/drawing/2014/main" id="{C3364879-6EA2-5619-57D5-4011E913AB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945" y="1080209"/>
            <a:ext cx="3597393" cy="4660259"/>
          </a:xfrm>
          <a:prstGeom prst="rect">
            <a:avLst/>
          </a:prstGeom>
        </p:spPr>
      </p:pic>
      <p:sp>
        <p:nvSpPr>
          <p:cNvPr id="12" name="Rectangle 11">
            <a:extLst>
              <a:ext uri="{FF2B5EF4-FFF2-40B4-BE49-F238E27FC236}">
                <a16:creationId xmlns:a16="http://schemas.microsoft.com/office/drawing/2014/main" id="{D360EE5D-002C-692E-E907-BD4280DAD167}"/>
              </a:ext>
            </a:extLst>
          </p:cNvPr>
          <p:cNvSpPr/>
          <p:nvPr/>
        </p:nvSpPr>
        <p:spPr>
          <a:xfrm>
            <a:off x="5192534" y="910978"/>
            <a:ext cx="45719" cy="49987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D9D43C6-D77D-27C0-1F3E-96FB1B3473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61051" y="-65208"/>
            <a:ext cx="654796" cy="654796"/>
          </a:xfrm>
          <a:prstGeom prst="rect">
            <a:avLst/>
          </a:prstGeom>
        </p:spPr>
      </p:pic>
      <p:sp>
        <p:nvSpPr>
          <p:cNvPr id="17" name="Subtitle 2">
            <a:extLst>
              <a:ext uri="{FF2B5EF4-FFF2-40B4-BE49-F238E27FC236}">
                <a16:creationId xmlns:a16="http://schemas.microsoft.com/office/drawing/2014/main" id="{9FEF5766-4349-194D-7184-13EBFD96D375}"/>
              </a:ext>
            </a:extLst>
          </p:cNvPr>
          <p:cNvSpPr txBox="1">
            <a:spLocks/>
          </p:cNvSpPr>
          <p:nvPr/>
        </p:nvSpPr>
        <p:spPr>
          <a:xfrm>
            <a:off x="6851780" y="5187326"/>
            <a:ext cx="4121020" cy="39146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latin typeface="Century Gothic" panose="020B0502020202020204" pitchFamily="34" charset="0"/>
              </a:rPr>
              <a:t>Project By- </a:t>
            </a:r>
            <a:r>
              <a:rPr lang="en-IN" b="1" dirty="0">
                <a:latin typeface="Century Gothic" panose="020B0502020202020204" pitchFamily="34" charset="0"/>
              </a:rPr>
              <a:t>Sourabh Choudhary</a:t>
            </a:r>
          </a:p>
        </p:txBody>
      </p:sp>
    </p:spTree>
    <p:custDataLst>
      <p:tags r:id="rId1"/>
    </p:custDataLst>
    <p:extLst>
      <p:ext uri="{BB962C8B-B14F-4D97-AF65-F5344CB8AC3E}">
        <p14:creationId xmlns:p14="http://schemas.microsoft.com/office/powerpoint/2010/main" val="99721226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1DCF7C-0D8E-375B-61C6-262A04D63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5864"/>
            <a:ext cx="12293600" cy="7243854"/>
          </a:xfrm>
          <a:prstGeom prst="rect">
            <a:avLst/>
          </a:prstGeom>
        </p:spPr>
      </p:pic>
      <p:sp>
        <p:nvSpPr>
          <p:cNvPr id="2" name="Title 1">
            <a:extLst>
              <a:ext uri="{FF2B5EF4-FFF2-40B4-BE49-F238E27FC236}">
                <a16:creationId xmlns:a16="http://schemas.microsoft.com/office/drawing/2014/main" id="{B897C532-F42E-1C25-7D9E-00E9F21ED3CC}"/>
              </a:ext>
            </a:extLst>
          </p:cNvPr>
          <p:cNvSpPr>
            <a:spLocks noGrp="1"/>
          </p:cNvSpPr>
          <p:nvPr>
            <p:ph type="ctrTitle"/>
          </p:nvPr>
        </p:nvSpPr>
        <p:spPr>
          <a:xfrm>
            <a:off x="1718365" y="314503"/>
            <a:ext cx="8755270" cy="654796"/>
          </a:xfrm>
        </p:spPr>
        <p:txBody>
          <a:bodyPr>
            <a:noAutofit/>
          </a:bodyPr>
          <a:lstStyle/>
          <a:p>
            <a:r>
              <a:rPr lang="en-IN" sz="4400" dirty="0">
                <a:latin typeface="Trebuchet MS" panose="020B0603020202020204" pitchFamily="34" charset="0"/>
              </a:rPr>
              <a:t>Most Number of Listings</a:t>
            </a:r>
            <a:endParaRPr lang="en-IN" sz="4400" b="1" dirty="0">
              <a:latin typeface="Trebuchet MS" panose="020B0603020202020204" pitchFamily="34" charset="0"/>
            </a:endParaRPr>
          </a:p>
        </p:txBody>
      </p:sp>
      <p:sp>
        <p:nvSpPr>
          <p:cNvPr id="12" name="Rectangle 11">
            <a:extLst>
              <a:ext uri="{FF2B5EF4-FFF2-40B4-BE49-F238E27FC236}">
                <a16:creationId xmlns:a16="http://schemas.microsoft.com/office/drawing/2014/main" id="{D360EE5D-002C-692E-E907-BD4280DAD167}"/>
              </a:ext>
            </a:extLst>
          </p:cNvPr>
          <p:cNvSpPr/>
          <p:nvPr/>
        </p:nvSpPr>
        <p:spPr>
          <a:xfrm flipH="1">
            <a:off x="417310" y="-5864"/>
            <a:ext cx="45719" cy="7243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D9D43C6-D77D-27C0-1F3E-96FB1B347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7204" y="128973"/>
            <a:ext cx="654796" cy="654796"/>
          </a:xfrm>
          <a:prstGeom prst="rect">
            <a:avLst/>
          </a:prstGeom>
        </p:spPr>
      </p:pic>
      <p:sp>
        <p:nvSpPr>
          <p:cNvPr id="8" name="TextBox 7">
            <a:extLst>
              <a:ext uri="{FF2B5EF4-FFF2-40B4-BE49-F238E27FC236}">
                <a16:creationId xmlns:a16="http://schemas.microsoft.com/office/drawing/2014/main" id="{F5AB18E2-91AE-0191-0268-EBD999DC30E6}"/>
              </a:ext>
            </a:extLst>
          </p:cNvPr>
          <p:cNvSpPr txBox="1"/>
          <p:nvPr/>
        </p:nvSpPr>
        <p:spPr>
          <a:xfrm>
            <a:off x="7208945" y="2461901"/>
            <a:ext cx="4655657" cy="2308324"/>
          </a:xfrm>
          <a:prstGeom prst="rect">
            <a:avLst/>
          </a:prstGeom>
          <a:noFill/>
        </p:spPr>
        <p:txBody>
          <a:bodyPr wrap="square" rtlCol="0">
            <a:spAutoFit/>
          </a:bodyPr>
          <a:lstStyle/>
          <a:p>
            <a:pPr>
              <a:buFont typeface="Arial" panose="020B0604020202020204" pitchFamily="34" charset="0"/>
              <a:buChar char="•"/>
            </a:pPr>
            <a:r>
              <a:rPr lang="en-US" sz="2400" dirty="0">
                <a:solidFill>
                  <a:schemeClr val="bg1"/>
                </a:solidFill>
                <a:latin typeface="Trebuchet MS" panose="020B0603020202020204" pitchFamily="34" charset="0"/>
              </a:rPr>
              <a:t>Gr</a:t>
            </a:r>
            <a:r>
              <a:rPr lang="en-US" sz="2400" dirty="0">
                <a:solidFill>
                  <a:schemeClr val="bg1"/>
                </a:solidFill>
                <a:effectLst/>
                <a:latin typeface="Trebuchet MS" panose="020B0603020202020204" pitchFamily="34" charset="0"/>
              </a:rPr>
              <a:t>aph shows host name- Michael has the highest number of listings in whole NYC. &amp; then host name -David has second highest listings</a:t>
            </a:r>
          </a:p>
          <a:p>
            <a:pPr algn="l">
              <a:buFont typeface="Arial" panose="020B0604020202020204" pitchFamily="34" charset="0"/>
              <a:buChar char="•"/>
            </a:pPr>
            <a:endParaRPr lang="en-US" sz="2400" i="0" dirty="0">
              <a:solidFill>
                <a:schemeClr val="bg1"/>
              </a:solidFill>
              <a:effectLst/>
              <a:latin typeface="Trebuchet MS" panose="020B0603020202020204" pitchFamily="34" charset="0"/>
            </a:endParaRPr>
          </a:p>
        </p:txBody>
      </p:sp>
      <p:pic>
        <p:nvPicPr>
          <p:cNvPr id="4" name="Picture 3">
            <a:extLst>
              <a:ext uri="{FF2B5EF4-FFF2-40B4-BE49-F238E27FC236}">
                <a16:creationId xmlns:a16="http://schemas.microsoft.com/office/drawing/2014/main" id="{6A957EC5-2523-7310-FE1B-CA05FE820F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029" y="1394435"/>
            <a:ext cx="6564563" cy="5638790"/>
          </a:xfrm>
          <a:prstGeom prst="rect">
            <a:avLst/>
          </a:prstGeom>
        </p:spPr>
      </p:pic>
    </p:spTree>
    <p:custDataLst>
      <p:tags r:id="rId1"/>
    </p:custDataLst>
    <p:extLst>
      <p:ext uri="{BB962C8B-B14F-4D97-AF65-F5344CB8AC3E}">
        <p14:creationId xmlns:p14="http://schemas.microsoft.com/office/powerpoint/2010/main" val="90357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1DCF7C-0D8E-375B-61C6-262A04D63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14138"/>
            <a:ext cx="12293600" cy="7243854"/>
          </a:xfrm>
          <a:prstGeom prst="rect">
            <a:avLst/>
          </a:prstGeom>
        </p:spPr>
      </p:pic>
      <p:sp>
        <p:nvSpPr>
          <p:cNvPr id="2" name="Title 1">
            <a:extLst>
              <a:ext uri="{FF2B5EF4-FFF2-40B4-BE49-F238E27FC236}">
                <a16:creationId xmlns:a16="http://schemas.microsoft.com/office/drawing/2014/main" id="{B897C532-F42E-1C25-7D9E-00E9F21ED3CC}"/>
              </a:ext>
            </a:extLst>
          </p:cNvPr>
          <p:cNvSpPr>
            <a:spLocks noGrp="1"/>
          </p:cNvSpPr>
          <p:nvPr>
            <p:ph type="ctrTitle"/>
          </p:nvPr>
        </p:nvSpPr>
        <p:spPr>
          <a:xfrm>
            <a:off x="1718365" y="314503"/>
            <a:ext cx="8755270" cy="654796"/>
          </a:xfrm>
        </p:spPr>
        <p:txBody>
          <a:bodyPr>
            <a:noAutofit/>
          </a:bodyPr>
          <a:lstStyle/>
          <a:p>
            <a:r>
              <a:rPr lang="en-IN" sz="4400" dirty="0">
                <a:latin typeface="Trebuchet MS" panose="020B0603020202020204" pitchFamily="34" charset="0"/>
              </a:rPr>
              <a:t>About The Most Busiest Host</a:t>
            </a:r>
            <a:endParaRPr lang="en-IN" sz="4400" b="1" dirty="0">
              <a:latin typeface="Trebuchet MS" panose="020B0603020202020204" pitchFamily="34" charset="0"/>
            </a:endParaRPr>
          </a:p>
        </p:txBody>
      </p:sp>
      <p:sp>
        <p:nvSpPr>
          <p:cNvPr id="12" name="Rectangle 11">
            <a:extLst>
              <a:ext uri="{FF2B5EF4-FFF2-40B4-BE49-F238E27FC236}">
                <a16:creationId xmlns:a16="http://schemas.microsoft.com/office/drawing/2014/main" id="{D360EE5D-002C-692E-E907-BD4280DAD167}"/>
              </a:ext>
            </a:extLst>
          </p:cNvPr>
          <p:cNvSpPr/>
          <p:nvPr/>
        </p:nvSpPr>
        <p:spPr>
          <a:xfrm flipH="1">
            <a:off x="417310" y="-5864"/>
            <a:ext cx="45719" cy="7243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D9D43C6-D77D-27C0-1F3E-96FB1B347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7204" y="128973"/>
            <a:ext cx="654796" cy="654796"/>
          </a:xfrm>
          <a:prstGeom prst="rect">
            <a:avLst/>
          </a:prstGeom>
        </p:spPr>
      </p:pic>
      <p:sp>
        <p:nvSpPr>
          <p:cNvPr id="8" name="TextBox 7">
            <a:extLst>
              <a:ext uri="{FF2B5EF4-FFF2-40B4-BE49-F238E27FC236}">
                <a16:creationId xmlns:a16="http://schemas.microsoft.com/office/drawing/2014/main" id="{F5AB18E2-91AE-0191-0268-EBD999DC30E6}"/>
              </a:ext>
            </a:extLst>
          </p:cNvPr>
          <p:cNvSpPr txBox="1"/>
          <p:nvPr/>
        </p:nvSpPr>
        <p:spPr>
          <a:xfrm>
            <a:off x="7119033" y="2136338"/>
            <a:ext cx="4655657" cy="3416320"/>
          </a:xfrm>
          <a:prstGeom prst="rect">
            <a:avLst/>
          </a:prstGeom>
          <a:noFill/>
        </p:spPr>
        <p:txBody>
          <a:bodyPr wrap="square" rtlCol="0">
            <a:spAutoFit/>
          </a:bodyPr>
          <a:lstStyle/>
          <a:p>
            <a:pPr algn="l">
              <a:buFont typeface="Arial" panose="020B0604020202020204" pitchFamily="34" charset="0"/>
              <a:buChar char="•"/>
            </a:pPr>
            <a:r>
              <a:rPr lang="en-US" sz="2400" b="0" i="0" dirty="0">
                <a:solidFill>
                  <a:schemeClr val="bg1"/>
                </a:solidFill>
                <a:effectLst/>
                <a:latin typeface="Trebuchet MS" panose="020B0603020202020204" pitchFamily="34" charset="0"/>
              </a:rPr>
              <a:t> In Sonder (NYC) have 327 listing.</a:t>
            </a:r>
          </a:p>
          <a:p>
            <a:pPr algn="l">
              <a:buFont typeface="Arial" panose="020B0604020202020204" pitchFamily="34" charset="0"/>
              <a:buChar char="•"/>
            </a:pPr>
            <a:r>
              <a:rPr lang="en-US" sz="2400" b="0" i="0" dirty="0">
                <a:solidFill>
                  <a:schemeClr val="bg1"/>
                </a:solidFill>
                <a:effectLst/>
                <a:latin typeface="Trebuchet MS" panose="020B0603020202020204" pitchFamily="34" charset="0"/>
              </a:rPr>
              <a:t> All listing are available in "Manhattan" only.</a:t>
            </a:r>
          </a:p>
          <a:p>
            <a:pPr algn="l">
              <a:buFont typeface="Arial" panose="020B0604020202020204" pitchFamily="34" charset="0"/>
              <a:buChar char="•"/>
            </a:pPr>
            <a:r>
              <a:rPr lang="en-US" sz="2400" b="0" i="0" dirty="0">
                <a:solidFill>
                  <a:schemeClr val="bg1"/>
                </a:solidFill>
                <a:effectLst/>
                <a:latin typeface="Trebuchet MS" panose="020B0603020202020204" pitchFamily="34" charset="0"/>
              </a:rPr>
              <a:t> Sonder (NYC) have 319 Entire home/apt.</a:t>
            </a:r>
          </a:p>
          <a:p>
            <a:pPr algn="l">
              <a:buFont typeface="Arial" panose="020B0604020202020204" pitchFamily="34" charset="0"/>
              <a:buChar char="•"/>
            </a:pPr>
            <a:r>
              <a:rPr lang="en-US" sz="2400" b="0" i="0" dirty="0">
                <a:solidFill>
                  <a:schemeClr val="bg1"/>
                </a:solidFill>
                <a:effectLst/>
                <a:latin typeface="Trebuchet MS" panose="020B0603020202020204" pitchFamily="34" charset="0"/>
              </a:rPr>
              <a:t> And Sonder (NYC) have 8 Private room</a:t>
            </a:r>
          </a:p>
          <a:p>
            <a:pPr algn="l">
              <a:buFont typeface="Arial" panose="020B0604020202020204" pitchFamily="34" charset="0"/>
              <a:buChar char="•"/>
            </a:pPr>
            <a:endParaRPr lang="en-US" sz="2400" b="0" i="0" dirty="0">
              <a:solidFill>
                <a:schemeClr val="bg1"/>
              </a:solidFill>
              <a:effectLst/>
              <a:latin typeface="Trebuchet MS" panose="020B0603020202020204" pitchFamily="34" charset="0"/>
            </a:endParaRPr>
          </a:p>
        </p:txBody>
      </p:sp>
      <p:pic>
        <p:nvPicPr>
          <p:cNvPr id="4" name="Picture 3">
            <a:extLst>
              <a:ext uri="{FF2B5EF4-FFF2-40B4-BE49-F238E27FC236}">
                <a16:creationId xmlns:a16="http://schemas.microsoft.com/office/drawing/2014/main" id="{FA4A2A57-6B21-7CD5-D9A2-A949F0DD33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8364" y="3363687"/>
            <a:ext cx="4763585" cy="3340861"/>
          </a:xfrm>
          <a:prstGeom prst="rect">
            <a:avLst/>
          </a:prstGeom>
        </p:spPr>
      </p:pic>
      <p:pic>
        <p:nvPicPr>
          <p:cNvPr id="6" name="Picture 5">
            <a:extLst>
              <a:ext uri="{FF2B5EF4-FFF2-40B4-BE49-F238E27FC236}">
                <a16:creationId xmlns:a16="http://schemas.microsoft.com/office/drawing/2014/main" id="{1DF32E0D-4191-E757-B714-EFCC4C986C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1941" y="1802110"/>
            <a:ext cx="4404742" cy="1036410"/>
          </a:xfrm>
          <a:prstGeom prst="rect">
            <a:avLst/>
          </a:prstGeom>
        </p:spPr>
      </p:pic>
    </p:spTree>
    <p:custDataLst>
      <p:tags r:id="rId1"/>
    </p:custDataLst>
    <p:extLst>
      <p:ext uri="{BB962C8B-B14F-4D97-AF65-F5344CB8AC3E}">
        <p14:creationId xmlns:p14="http://schemas.microsoft.com/office/powerpoint/2010/main" val="376853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1DCF7C-0D8E-375B-61C6-262A04D63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14138"/>
            <a:ext cx="12293600" cy="7243854"/>
          </a:xfrm>
          <a:prstGeom prst="rect">
            <a:avLst/>
          </a:prstGeom>
        </p:spPr>
      </p:pic>
      <p:sp>
        <p:nvSpPr>
          <p:cNvPr id="2" name="Title 1">
            <a:extLst>
              <a:ext uri="{FF2B5EF4-FFF2-40B4-BE49-F238E27FC236}">
                <a16:creationId xmlns:a16="http://schemas.microsoft.com/office/drawing/2014/main" id="{B897C532-F42E-1C25-7D9E-00E9F21ED3CC}"/>
              </a:ext>
            </a:extLst>
          </p:cNvPr>
          <p:cNvSpPr>
            <a:spLocks noGrp="1"/>
          </p:cNvSpPr>
          <p:nvPr>
            <p:ph type="ctrTitle"/>
          </p:nvPr>
        </p:nvSpPr>
        <p:spPr>
          <a:xfrm>
            <a:off x="1718365" y="314503"/>
            <a:ext cx="8755270" cy="654796"/>
          </a:xfrm>
        </p:spPr>
        <p:txBody>
          <a:bodyPr>
            <a:noAutofit/>
          </a:bodyPr>
          <a:lstStyle/>
          <a:p>
            <a:r>
              <a:rPr lang="en-IN" sz="4400" dirty="0">
                <a:latin typeface="Trebuchet MS" panose="020B0603020202020204" pitchFamily="34" charset="0"/>
              </a:rPr>
              <a:t>Insights From The Map</a:t>
            </a:r>
            <a:endParaRPr lang="en-IN" sz="4400" b="1" dirty="0">
              <a:latin typeface="Trebuchet MS" panose="020B0603020202020204" pitchFamily="34" charset="0"/>
            </a:endParaRPr>
          </a:p>
        </p:txBody>
      </p:sp>
      <p:sp>
        <p:nvSpPr>
          <p:cNvPr id="12" name="Rectangle 11">
            <a:extLst>
              <a:ext uri="{FF2B5EF4-FFF2-40B4-BE49-F238E27FC236}">
                <a16:creationId xmlns:a16="http://schemas.microsoft.com/office/drawing/2014/main" id="{D360EE5D-002C-692E-E907-BD4280DAD167}"/>
              </a:ext>
            </a:extLst>
          </p:cNvPr>
          <p:cNvSpPr/>
          <p:nvPr/>
        </p:nvSpPr>
        <p:spPr>
          <a:xfrm flipH="1">
            <a:off x="417310" y="-5864"/>
            <a:ext cx="45719" cy="7243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D9D43C6-D77D-27C0-1F3E-96FB1B347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7204" y="128973"/>
            <a:ext cx="654796" cy="654796"/>
          </a:xfrm>
          <a:prstGeom prst="rect">
            <a:avLst/>
          </a:prstGeom>
        </p:spPr>
      </p:pic>
      <p:sp>
        <p:nvSpPr>
          <p:cNvPr id="8" name="TextBox 7">
            <a:extLst>
              <a:ext uri="{FF2B5EF4-FFF2-40B4-BE49-F238E27FC236}">
                <a16:creationId xmlns:a16="http://schemas.microsoft.com/office/drawing/2014/main" id="{F5AB18E2-91AE-0191-0268-EBD999DC30E6}"/>
              </a:ext>
            </a:extLst>
          </p:cNvPr>
          <p:cNvSpPr txBox="1"/>
          <p:nvPr/>
        </p:nvSpPr>
        <p:spPr>
          <a:xfrm>
            <a:off x="8207752" y="2634178"/>
            <a:ext cx="3656850" cy="2308324"/>
          </a:xfrm>
          <a:prstGeom prst="rect">
            <a:avLst/>
          </a:prstGeom>
          <a:noFill/>
        </p:spPr>
        <p:txBody>
          <a:bodyPr wrap="square" rtlCol="0">
            <a:spAutoFit/>
          </a:bodyPr>
          <a:lstStyle/>
          <a:p>
            <a:pPr>
              <a:buFont typeface="Arial" panose="020B0604020202020204" pitchFamily="34" charset="0"/>
              <a:buChar char="•"/>
            </a:pPr>
            <a:r>
              <a:rPr lang="en-US" sz="2400" b="0" i="0" dirty="0">
                <a:solidFill>
                  <a:schemeClr val="bg1"/>
                </a:solidFill>
                <a:effectLst/>
                <a:latin typeface="Trebuchet MS" panose="020B0603020202020204" pitchFamily="34" charset="0"/>
              </a:rPr>
              <a:t> Most </a:t>
            </a:r>
            <a:r>
              <a:rPr lang="en-US" sz="2400" dirty="0">
                <a:solidFill>
                  <a:schemeClr val="bg1"/>
                </a:solidFill>
                <a:latin typeface="Trebuchet MS" panose="020B0603020202020204" pitchFamily="34" charset="0"/>
              </a:rPr>
              <a:t>A</a:t>
            </a:r>
            <a:r>
              <a:rPr lang="en-US" sz="2400" b="0" i="0" dirty="0">
                <a:solidFill>
                  <a:schemeClr val="bg1"/>
                </a:solidFill>
                <a:effectLst/>
                <a:latin typeface="Trebuchet MS" panose="020B0603020202020204" pitchFamily="34" charset="0"/>
              </a:rPr>
              <a:t>irbnb is located in Manhattan and Brooklyn. Due to capital income state Manhattan is most Expensive.</a:t>
            </a:r>
          </a:p>
          <a:p>
            <a:pPr algn="l"/>
            <a:endParaRPr lang="en-US" sz="2400" b="0" i="0" dirty="0">
              <a:solidFill>
                <a:schemeClr val="bg1"/>
              </a:solidFill>
              <a:effectLst/>
              <a:latin typeface="Trebuchet MS" panose="020B0603020202020204" pitchFamily="34" charset="0"/>
            </a:endParaRPr>
          </a:p>
        </p:txBody>
      </p:sp>
      <p:pic>
        <p:nvPicPr>
          <p:cNvPr id="4" name="Picture 3">
            <a:extLst>
              <a:ext uri="{FF2B5EF4-FFF2-40B4-BE49-F238E27FC236}">
                <a16:creationId xmlns:a16="http://schemas.microsoft.com/office/drawing/2014/main" id="{487D6C23-2E6B-E58D-C57C-B53285FC07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903" y="1366939"/>
            <a:ext cx="6910974" cy="5376446"/>
          </a:xfrm>
          <a:prstGeom prst="rect">
            <a:avLst/>
          </a:prstGeom>
        </p:spPr>
      </p:pic>
    </p:spTree>
    <p:custDataLst>
      <p:tags r:id="rId1"/>
    </p:custDataLst>
    <p:extLst>
      <p:ext uri="{BB962C8B-B14F-4D97-AF65-F5344CB8AC3E}">
        <p14:creationId xmlns:p14="http://schemas.microsoft.com/office/powerpoint/2010/main" val="292540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1DCF7C-0D8E-375B-61C6-262A04D63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14138"/>
            <a:ext cx="12293600" cy="7243854"/>
          </a:xfrm>
          <a:prstGeom prst="rect">
            <a:avLst/>
          </a:prstGeom>
        </p:spPr>
      </p:pic>
      <p:sp>
        <p:nvSpPr>
          <p:cNvPr id="2" name="Title 1">
            <a:extLst>
              <a:ext uri="{FF2B5EF4-FFF2-40B4-BE49-F238E27FC236}">
                <a16:creationId xmlns:a16="http://schemas.microsoft.com/office/drawing/2014/main" id="{B897C532-F42E-1C25-7D9E-00E9F21ED3CC}"/>
              </a:ext>
            </a:extLst>
          </p:cNvPr>
          <p:cNvSpPr>
            <a:spLocks noGrp="1"/>
          </p:cNvSpPr>
          <p:nvPr>
            <p:ph type="ctrTitle"/>
          </p:nvPr>
        </p:nvSpPr>
        <p:spPr>
          <a:xfrm>
            <a:off x="566682" y="260433"/>
            <a:ext cx="10979407" cy="1039427"/>
          </a:xfrm>
        </p:spPr>
        <p:txBody>
          <a:bodyPr>
            <a:noAutofit/>
          </a:bodyPr>
          <a:lstStyle/>
          <a:p>
            <a:r>
              <a:rPr lang="en-IN" sz="4000" dirty="0">
                <a:latin typeface="Trebuchet MS" panose="020B0603020202020204" pitchFamily="34" charset="0"/>
              </a:rPr>
              <a:t>Prices for Different Room Type in Different Neighbourhood Groups</a:t>
            </a:r>
          </a:p>
        </p:txBody>
      </p:sp>
      <p:sp>
        <p:nvSpPr>
          <p:cNvPr id="12" name="Rectangle 11">
            <a:extLst>
              <a:ext uri="{FF2B5EF4-FFF2-40B4-BE49-F238E27FC236}">
                <a16:creationId xmlns:a16="http://schemas.microsoft.com/office/drawing/2014/main" id="{D360EE5D-002C-692E-E907-BD4280DAD167}"/>
              </a:ext>
            </a:extLst>
          </p:cNvPr>
          <p:cNvSpPr/>
          <p:nvPr/>
        </p:nvSpPr>
        <p:spPr>
          <a:xfrm flipH="1">
            <a:off x="417310" y="-5864"/>
            <a:ext cx="45719" cy="7243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D9D43C6-D77D-27C0-1F3E-96FB1B347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7204" y="128973"/>
            <a:ext cx="654796" cy="654796"/>
          </a:xfrm>
          <a:prstGeom prst="rect">
            <a:avLst/>
          </a:prstGeom>
        </p:spPr>
      </p:pic>
      <p:sp>
        <p:nvSpPr>
          <p:cNvPr id="8" name="TextBox 7">
            <a:extLst>
              <a:ext uri="{FF2B5EF4-FFF2-40B4-BE49-F238E27FC236}">
                <a16:creationId xmlns:a16="http://schemas.microsoft.com/office/drawing/2014/main" id="{F5AB18E2-91AE-0191-0268-EBD999DC30E6}"/>
              </a:ext>
            </a:extLst>
          </p:cNvPr>
          <p:cNvSpPr txBox="1"/>
          <p:nvPr/>
        </p:nvSpPr>
        <p:spPr>
          <a:xfrm>
            <a:off x="910579" y="5887039"/>
            <a:ext cx="11246206" cy="1200329"/>
          </a:xfrm>
          <a:prstGeom prst="rect">
            <a:avLst/>
          </a:prstGeom>
          <a:noFill/>
        </p:spPr>
        <p:txBody>
          <a:bodyPr wrap="square" rtlCol="0">
            <a:spAutoFit/>
          </a:bodyPr>
          <a:lstStyle/>
          <a:p>
            <a:pPr>
              <a:buFont typeface="Arial" panose="020B0604020202020204" pitchFamily="34" charset="0"/>
              <a:buChar char="•"/>
            </a:pPr>
            <a:r>
              <a:rPr lang="en-US" sz="2400" b="0" i="0" dirty="0">
                <a:solidFill>
                  <a:schemeClr val="bg1"/>
                </a:solidFill>
                <a:effectLst/>
                <a:latin typeface="Trebuchet MS" panose="020B0603020202020204" pitchFamily="34" charset="0"/>
              </a:rPr>
              <a:t>Manhattan area has the highest price for room types with Entire home/apt ranging to nearly 240 USD/night, followed by Private room with 110 USD/night. From this we can state that Manhattan areas is costliest area to live.</a:t>
            </a:r>
          </a:p>
        </p:txBody>
      </p:sp>
      <p:pic>
        <p:nvPicPr>
          <p:cNvPr id="4" name="Picture 3">
            <a:extLst>
              <a:ext uri="{FF2B5EF4-FFF2-40B4-BE49-F238E27FC236}">
                <a16:creationId xmlns:a16="http://schemas.microsoft.com/office/drawing/2014/main" id="{B1C02A6A-F91B-9855-4124-9FCD127547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682" y="1574430"/>
            <a:ext cx="11297920" cy="4303970"/>
          </a:xfrm>
          <a:prstGeom prst="rect">
            <a:avLst/>
          </a:prstGeom>
        </p:spPr>
      </p:pic>
    </p:spTree>
    <p:custDataLst>
      <p:tags r:id="rId1"/>
    </p:custDataLst>
    <p:extLst>
      <p:ext uri="{BB962C8B-B14F-4D97-AF65-F5344CB8AC3E}">
        <p14:creationId xmlns:p14="http://schemas.microsoft.com/office/powerpoint/2010/main" val="161234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1DCF7C-0D8E-375B-61C6-262A04D63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14138"/>
            <a:ext cx="12293600" cy="7243854"/>
          </a:xfrm>
          <a:prstGeom prst="rect">
            <a:avLst/>
          </a:prstGeom>
        </p:spPr>
      </p:pic>
      <p:sp>
        <p:nvSpPr>
          <p:cNvPr id="2" name="Title 1">
            <a:extLst>
              <a:ext uri="{FF2B5EF4-FFF2-40B4-BE49-F238E27FC236}">
                <a16:creationId xmlns:a16="http://schemas.microsoft.com/office/drawing/2014/main" id="{B897C532-F42E-1C25-7D9E-00E9F21ED3CC}"/>
              </a:ext>
            </a:extLst>
          </p:cNvPr>
          <p:cNvSpPr>
            <a:spLocks noGrp="1"/>
          </p:cNvSpPr>
          <p:nvPr>
            <p:ph type="ctrTitle"/>
          </p:nvPr>
        </p:nvSpPr>
        <p:spPr>
          <a:xfrm>
            <a:off x="1191922" y="239280"/>
            <a:ext cx="9808156" cy="654796"/>
          </a:xfrm>
        </p:spPr>
        <p:txBody>
          <a:bodyPr>
            <a:noAutofit/>
          </a:bodyPr>
          <a:lstStyle/>
          <a:p>
            <a:r>
              <a:rPr lang="en-IN" sz="4400" dirty="0">
                <a:latin typeface="Trebuchet MS" panose="020B0603020202020204" pitchFamily="34" charset="0"/>
              </a:rPr>
              <a:t>Average Price in Each Neighbourhood</a:t>
            </a:r>
            <a:endParaRPr lang="en-IN" sz="4400" b="1" dirty="0">
              <a:latin typeface="Trebuchet MS" panose="020B0603020202020204" pitchFamily="34" charset="0"/>
            </a:endParaRPr>
          </a:p>
        </p:txBody>
      </p:sp>
      <p:sp>
        <p:nvSpPr>
          <p:cNvPr id="12" name="Rectangle 11">
            <a:extLst>
              <a:ext uri="{FF2B5EF4-FFF2-40B4-BE49-F238E27FC236}">
                <a16:creationId xmlns:a16="http://schemas.microsoft.com/office/drawing/2014/main" id="{D360EE5D-002C-692E-E907-BD4280DAD167}"/>
              </a:ext>
            </a:extLst>
          </p:cNvPr>
          <p:cNvSpPr/>
          <p:nvPr/>
        </p:nvSpPr>
        <p:spPr>
          <a:xfrm flipH="1">
            <a:off x="417310" y="-5864"/>
            <a:ext cx="45719" cy="7243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D9D43C6-D77D-27C0-1F3E-96FB1B347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7204" y="128973"/>
            <a:ext cx="654796" cy="654796"/>
          </a:xfrm>
          <a:prstGeom prst="rect">
            <a:avLst/>
          </a:prstGeom>
        </p:spPr>
      </p:pic>
      <p:sp>
        <p:nvSpPr>
          <p:cNvPr id="8" name="TextBox 7">
            <a:extLst>
              <a:ext uri="{FF2B5EF4-FFF2-40B4-BE49-F238E27FC236}">
                <a16:creationId xmlns:a16="http://schemas.microsoft.com/office/drawing/2014/main" id="{F5AB18E2-91AE-0191-0268-EBD999DC30E6}"/>
              </a:ext>
            </a:extLst>
          </p:cNvPr>
          <p:cNvSpPr txBox="1"/>
          <p:nvPr/>
        </p:nvSpPr>
        <p:spPr>
          <a:xfrm>
            <a:off x="7818458" y="2522418"/>
            <a:ext cx="4083582" cy="2677656"/>
          </a:xfrm>
          <a:prstGeom prst="rect">
            <a:avLst/>
          </a:prstGeom>
          <a:noFill/>
        </p:spPr>
        <p:txBody>
          <a:bodyPr wrap="square" rtlCol="0">
            <a:spAutoFit/>
          </a:bodyPr>
          <a:lstStyle/>
          <a:p>
            <a:pPr>
              <a:buFont typeface="Arial" panose="020B0604020202020204" pitchFamily="34" charset="0"/>
              <a:buChar char="•"/>
            </a:pPr>
            <a:r>
              <a:rPr lang="en-US" sz="2400" b="0" i="0" dirty="0">
                <a:solidFill>
                  <a:schemeClr val="bg1"/>
                </a:solidFill>
                <a:effectLst/>
                <a:latin typeface="Trebuchet MS" panose="020B0603020202020204" pitchFamily="34" charset="0"/>
              </a:rPr>
              <a:t> The above graph conclude that avg price(in USD) for most Costliest place Manhattan is almost 200$. Cheapest place Bronx avg price is 90 USD.</a:t>
            </a:r>
          </a:p>
          <a:p>
            <a:pPr algn="l">
              <a:buFont typeface="Arial" panose="020B0604020202020204" pitchFamily="34" charset="0"/>
              <a:buChar char="•"/>
            </a:pPr>
            <a:endParaRPr lang="en-US" sz="2400" b="0" i="0" dirty="0">
              <a:solidFill>
                <a:schemeClr val="bg1"/>
              </a:solidFill>
              <a:effectLst/>
              <a:latin typeface="Trebuchet MS" panose="020B0603020202020204" pitchFamily="34" charset="0"/>
            </a:endParaRPr>
          </a:p>
        </p:txBody>
      </p:sp>
      <p:pic>
        <p:nvPicPr>
          <p:cNvPr id="4" name="Picture 3">
            <a:extLst>
              <a:ext uri="{FF2B5EF4-FFF2-40B4-BE49-F238E27FC236}">
                <a16:creationId xmlns:a16="http://schemas.microsoft.com/office/drawing/2014/main" id="{E4E19694-5D92-9330-3292-A202D40DB4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849" y="1737360"/>
            <a:ext cx="6589670" cy="4455227"/>
          </a:xfrm>
          <a:prstGeom prst="rect">
            <a:avLst/>
          </a:prstGeom>
        </p:spPr>
      </p:pic>
    </p:spTree>
    <p:custDataLst>
      <p:tags r:id="rId1"/>
    </p:custDataLst>
    <p:extLst>
      <p:ext uri="{BB962C8B-B14F-4D97-AF65-F5344CB8AC3E}">
        <p14:creationId xmlns:p14="http://schemas.microsoft.com/office/powerpoint/2010/main" val="191149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1DCF7C-0D8E-375B-61C6-262A04D63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14138"/>
            <a:ext cx="12293600" cy="7243854"/>
          </a:xfrm>
          <a:prstGeom prst="rect">
            <a:avLst/>
          </a:prstGeom>
        </p:spPr>
      </p:pic>
      <p:sp>
        <p:nvSpPr>
          <p:cNvPr id="2" name="Title 1">
            <a:extLst>
              <a:ext uri="{FF2B5EF4-FFF2-40B4-BE49-F238E27FC236}">
                <a16:creationId xmlns:a16="http://schemas.microsoft.com/office/drawing/2014/main" id="{B897C532-F42E-1C25-7D9E-00E9F21ED3CC}"/>
              </a:ext>
            </a:extLst>
          </p:cNvPr>
          <p:cNvSpPr>
            <a:spLocks noGrp="1"/>
          </p:cNvSpPr>
          <p:nvPr>
            <p:ph type="ctrTitle"/>
          </p:nvPr>
        </p:nvSpPr>
        <p:spPr>
          <a:xfrm>
            <a:off x="1757678" y="733702"/>
            <a:ext cx="8919157" cy="654796"/>
          </a:xfrm>
        </p:spPr>
        <p:txBody>
          <a:bodyPr>
            <a:noAutofit/>
          </a:bodyPr>
          <a:lstStyle/>
          <a:p>
            <a:r>
              <a:rPr lang="en-IN" sz="4400" dirty="0">
                <a:latin typeface="Trebuchet MS" panose="020B0603020202020204" pitchFamily="34" charset="0"/>
              </a:rPr>
              <a:t>Average No. Of nights people Stayed in each Room Type</a:t>
            </a:r>
            <a:endParaRPr lang="en-IN" sz="4400" b="1" dirty="0">
              <a:latin typeface="Trebuchet MS" panose="020B0603020202020204" pitchFamily="34" charset="0"/>
            </a:endParaRPr>
          </a:p>
        </p:txBody>
      </p:sp>
      <p:sp>
        <p:nvSpPr>
          <p:cNvPr id="12" name="Rectangle 11">
            <a:extLst>
              <a:ext uri="{FF2B5EF4-FFF2-40B4-BE49-F238E27FC236}">
                <a16:creationId xmlns:a16="http://schemas.microsoft.com/office/drawing/2014/main" id="{D360EE5D-002C-692E-E907-BD4280DAD167}"/>
              </a:ext>
            </a:extLst>
          </p:cNvPr>
          <p:cNvSpPr/>
          <p:nvPr/>
        </p:nvSpPr>
        <p:spPr>
          <a:xfrm flipH="1">
            <a:off x="417310" y="-5864"/>
            <a:ext cx="45719" cy="7243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D9D43C6-D77D-27C0-1F3E-96FB1B347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7204" y="128973"/>
            <a:ext cx="654796" cy="654796"/>
          </a:xfrm>
          <a:prstGeom prst="rect">
            <a:avLst/>
          </a:prstGeom>
        </p:spPr>
      </p:pic>
      <p:sp>
        <p:nvSpPr>
          <p:cNvPr id="8" name="TextBox 7">
            <a:extLst>
              <a:ext uri="{FF2B5EF4-FFF2-40B4-BE49-F238E27FC236}">
                <a16:creationId xmlns:a16="http://schemas.microsoft.com/office/drawing/2014/main" id="{F5AB18E2-91AE-0191-0268-EBD999DC30E6}"/>
              </a:ext>
            </a:extLst>
          </p:cNvPr>
          <p:cNvSpPr txBox="1"/>
          <p:nvPr/>
        </p:nvSpPr>
        <p:spPr>
          <a:xfrm>
            <a:off x="7119033" y="2136338"/>
            <a:ext cx="4655657" cy="3416320"/>
          </a:xfrm>
          <a:prstGeom prst="rect">
            <a:avLst/>
          </a:prstGeom>
          <a:noFill/>
        </p:spPr>
        <p:txBody>
          <a:bodyPr wrap="square" rtlCol="0">
            <a:spAutoFit/>
          </a:bodyPr>
          <a:lstStyle/>
          <a:p>
            <a:pPr>
              <a:buFont typeface="Arial" panose="020B0604020202020204" pitchFamily="34" charset="0"/>
              <a:buChar char="•"/>
            </a:pPr>
            <a:r>
              <a:rPr lang="en-US" sz="2400" b="0" i="0" dirty="0">
                <a:solidFill>
                  <a:schemeClr val="bg1"/>
                </a:solidFill>
                <a:effectLst/>
                <a:latin typeface="Trebuchet MS" panose="020B0603020202020204" pitchFamily="34" charset="0"/>
              </a:rPr>
              <a:t> Looking at these it clearly indicates that people mostly prefer living in an entire home/apt on an average of more than 8 nights followed by guests who stayed in shared room where average stay is 6-7 nights.</a:t>
            </a:r>
          </a:p>
          <a:p>
            <a:pPr algn="l">
              <a:buFont typeface="Arial" panose="020B0604020202020204" pitchFamily="34" charset="0"/>
              <a:buChar char="•"/>
            </a:pPr>
            <a:endParaRPr lang="en-US" sz="2400" b="0" i="0" dirty="0">
              <a:solidFill>
                <a:schemeClr val="bg1"/>
              </a:solidFill>
              <a:effectLst/>
              <a:latin typeface="Trebuchet MS" panose="020B0603020202020204" pitchFamily="34" charset="0"/>
            </a:endParaRPr>
          </a:p>
        </p:txBody>
      </p:sp>
      <p:pic>
        <p:nvPicPr>
          <p:cNvPr id="4" name="Picture 3">
            <a:extLst>
              <a:ext uri="{FF2B5EF4-FFF2-40B4-BE49-F238E27FC236}">
                <a16:creationId xmlns:a16="http://schemas.microsoft.com/office/drawing/2014/main" id="{07331421-7200-4845-D10F-63535F59FE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306" y="1557275"/>
            <a:ext cx="5929449" cy="5503664"/>
          </a:xfrm>
          <a:prstGeom prst="rect">
            <a:avLst/>
          </a:prstGeom>
        </p:spPr>
      </p:pic>
    </p:spTree>
    <p:custDataLst>
      <p:tags r:id="rId1"/>
    </p:custDataLst>
    <p:extLst>
      <p:ext uri="{BB962C8B-B14F-4D97-AF65-F5344CB8AC3E}">
        <p14:creationId xmlns:p14="http://schemas.microsoft.com/office/powerpoint/2010/main" val="212812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1DCF7C-0D8E-375B-61C6-262A04D63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14138"/>
            <a:ext cx="12293600" cy="7243854"/>
          </a:xfrm>
          <a:prstGeom prst="rect">
            <a:avLst/>
          </a:prstGeom>
        </p:spPr>
      </p:pic>
      <p:sp>
        <p:nvSpPr>
          <p:cNvPr id="2" name="Title 1">
            <a:extLst>
              <a:ext uri="{FF2B5EF4-FFF2-40B4-BE49-F238E27FC236}">
                <a16:creationId xmlns:a16="http://schemas.microsoft.com/office/drawing/2014/main" id="{B897C532-F42E-1C25-7D9E-00E9F21ED3CC}"/>
              </a:ext>
            </a:extLst>
          </p:cNvPr>
          <p:cNvSpPr>
            <a:spLocks noGrp="1"/>
          </p:cNvSpPr>
          <p:nvPr>
            <p:ph type="ctrTitle"/>
          </p:nvPr>
        </p:nvSpPr>
        <p:spPr>
          <a:xfrm>
            <a:off x="1718365" y="314503"/>
            <a:ext cx="8755270" cy="654796"/>
          </a:xfrm>
        </p:spPr>
        <p:txBody>
          <a:bodyPr>
            <a:noAutofit/>
          </a:bodyPr>
          <a:lstStyle/>
          <a:p>
            <a:r>
              <a:rPr lang="en-IN" sz="4400" dirty="0">
                <a:latin typeface="Trebuchet MS" panose="020B0603020202020204" pitchFamily="34" charset="0"/>
              </a:rPr>
              <a:t>Room Availability</a:t>
            </a:r>
            <a:endParaRPr lang="en-IN" sz="4400" b="1" dirty="0">
              <a:latin typeface="Trebuchet MS" panose="020B0603020202020204" pitchFamily="34" charset="0"/>
            </a:endParaRPr>
          </a:p>
        </p:txBody>
      </p:sp>
      <p:sp>
        <p:nvSpPr>
          <p:cNvPr id="12" name="Rectangle 11">
            <a:extLst>
              <a:ext uri="{FF2B5EF4-FFF2-40B4-BE49-F238E27FC236}">
                <a16:creationId xmlns:a16="http://schemas.microsoft.com/office/drawing/2014/main" id="{D360EE5D-002C-692E-E907-BD4280DAD167}"/>
              </a:ext>
            </a:extLst>
          </p:cNvPr>
          <p:cNvSpPr/>
          <p:nvPr/>
        </p:nvSpPr>
        <p:spPr>
          <a:xfrm flipH="1">
            <a:off x="417310" y="-5864"/>
            <a:ext cx="45719" cy="7243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D9D43C6-D77D-27C0-1F3E-96FB1B347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7204" y="128973"/>
            <a:ext cx="654796" cy="654796"/>
          </a:xfrm>
          <a:prstGeom prst="rect">
            <a:avLst/>
          </a:prstGeom>
        </p:spPr>
      </p:pic>
      <p:sp>
        <p:nvSpPr>
          <p:cNvPr id="8" name="TextBox 7">
            <a:extLst>
              <a:ext uri="{FF2B5EF4-FFF2-40B4-BE49-F238E27FC236}">
                <a16:creationId xmlns:a16="http://schemas.microsoft.com/office/drawing/2014/main" id="{F5AB18E2-91AE-0191-0268-EBD999DC30E6}"/>
              </a:ext>
            </a:extLst>
          </p:cNvPr>
          <p:cNvSpPr txBox="1"/>
          <p:nvPr/>
        </p:nvSpPr>
        <p:spPr>
          <a:xfrm>
            <a:off x="7119033" y="2136338"/>
            <a:ext cx="4655657"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chemeClr val="bg1"/>
                </a:solidFill>
                <a:effectLst/>
                <a:latin typeface="Roboto" panose="02000000000000000000" pitchFamily="2" charset="0"/>
              </a:rPr>
              <a:t> This KDE Graph shows us the availability in the neighborhood of NYC</a:t>
            </a:r>
          </a:p>
          <a:p>
            <a:pPr algn="l">
              <a:buFont typeface="Arial" panose="020B0604020202020204" pitchFamily="34" charset="0"/>
              <a:buChar char="•"/>
            </a:pPr>
            <a:r>
              <a:rPr lang="en-US" sz="2400" dirty="0">
                <a:solidFill>
                  <a:schemeClr val="bg1"/>
                </a:solidFill>
                <a:latin typeface="Roboto" panose="02000000000000000000" pitchFamily="2" charset="0"/>
              </a:rPr>
              <a:t>We get to know that Staten Island and Bronx has more probability of available 365 days </a:t>
            </a:r>
            <a:r>
              <a:rPr lang="en-US" sz="2400" b="0" i="0" dirty="0">
                <a:solidFill>
                  <a:schemeClr val="bg1"/>
                </a:solidFill>
                <a:effectLst/>
                <a:latin typeface="Roboto" panose="02000000000000000000" pitchFamily="2" charset="0"/>
              </a:rPr>
              <a:t>  </a:t>
            </a:r>
          </a:p>
        </p:txBody>
      </p:sp>
      <p:pic>
        <p:nvPicPr>
          <p:cNvPr id="4" name="Picture 3">
            <a:extLst>
              <a:ext uri="{FF2B5EF4-FFF2-40B4-BE49-F238E27FC236}">
                <a16:creationId xmlns:a16="http://schemas.microsoft.com/office/drawing/2014/main" id="{DB41B10F-14B8-8620-C4A1-D6A411C39C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391" y="2136338"/>
            <a:ext cx="6245279" cy="3628775"/>
          </a:xfrm>
          <a:prstGeom prst="rect">
            <a:avLst/>
          </a:prstGeom>
        </p:spPr>
      </p:pic>
    </p:spTree>
    <p:custDataLst>
      <p:tags r:id="rId1"/>
    </p:custDataLst>
    <p:extLst>
      <p:ext uri="{BB962C8B-B14F-4D97-AF65-F5344CB8AC3E}">
        <p14:creationId xmlns:p14="http://schemas.microsoft.com/office/powerpoint/2010/main" val="272112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1DCF7C-0D8E-375B-61C6-262A04D63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5864"/>
            <a:ext cx="12293600" cy="7243854"/>
          </a:xfrm>
          <a:prstGeom prst="rect">
            <a:avLst/>
          </a:prstGeom>
        </p:spPr>
      </p:pic>
      <p:sp>
        <p:nvSpPr>
          <p:cNvPr id="2" name="Title 1">
            <a:extLst>
              <a:ext uri="{FF2B5EF4-FFF2-40B4-BE49-F238E27FC236}">
                <a16:creationId xmlns:a16="http://schemas.microsoft.com/office/drawing/2014/main" id="{B897C532-F42E-1C25-7D9E-00E9F21ED3CC}"/>
              </a:ext>
            </a:extLst>
          </p:cNvPr>
          <p:cNvSpPr>
            <a:spLocks noGrp="1"/>
          </p:cNvSpPr>
          <p:nvPr>
            <p:ph type="ctrTitle"/>
          </p:nvPr>
        </p:nvSpPr>
        <p:spPr>
          <a:xfrm>
            <a:off x="1718365" y="314503"/>
            <a:ext cx="8755270" cy="654796"/>
          </a:xfrm>
        </p:spPr>
        <p:txBody>
          <a:bodyPr>
            <a:noAutofit/>
          </a:bodyPr>
          <a:lstStyle/>
          <a:p>
            <a:r>
              <a:rPr lang="en-IN" sz="4400" dirty="0">
                <a:latin typeface="Trebuchet MS" panose="020B0603020202020204" pitchFamily="34" charset="0"/>
              </a:rPr>
              <a:t>Word Cloud</a:t>
            </a:r>
            <a:endParaRPr lang="en-IN" sz="4400" b="1" dirty="0">
              <a:latin typeface="Trebuchet MS" panose="020B0603020202020204" pitchFamily="34" charset="0"/>
            </a:endParaRPr>
          </a:p>
        </p:txBody>
      </p:sp>
      <p:sp>
        <p:nvSpPr>
          <p:cNvPr id="12" name="Rectangle 11">
            <a:extLst>
              <a:ext uri="{FF2B5EF4-FFF2-40B4-BE49-F238E27FC236}">
                <a16:creationId xmlns:a16="http://schemas.microsoft.com/office/drawing/2014/main" id="{D360EE5D-002C-692E-E907-BD4280DAD167}"/>
              </a:ext>
            </a:extLst>
          </p:cNvPr>
          <p:cNvSpPr/>
          <p:nvPr/>
        </p:nvSpPr>
        <p:spPr>
          <a:xfrm flipH="1">
            <a:off x="417310" y="-5864"/>
            <a:ext cx="45719" cy="7243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D9D43C6-D77D-27C0-1F3E-96FB1B347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7204" y="128973"/>
            <a:ext cx="654796" cy="654796"/>
          </a:xfrm>
          <a:prstGeom prst="rect">
            <a:avLst/>
          </a:prstGeom>
        </p:spPr>
      </p:pic>
      <p:sp>
        <p:nvSpPr>
          <p:cNvPr id="8" name="TextBox 7">
            <a:extLst>
              <a:ext uri="{FF2B5EF4-FFF2-40B4-BE49-F238E27FC236}">
                <a16:creationId xmlns:a16="http://schemas.microsoft.com/office/drawing/2014/main" id="{F5AB18E2-91AE-0191-0268-EBD999DC30E6}"/>
              </a:ext>
            </a:extLst>
          </p:cNvPr>
          <p:cNvSpPr txBox="1"/>
          <p:nvPr/>
        </p:nvSpPr>
        <p:spPr>
          <a:xfrm>
            <a:off x="674224" y="5657671"/>
            <a:ext cx="11357381" cy="1200329"/>
          </a:xfrm>
          <a:prstGeom prst="rect">
            <a:avLst/>
          </a:prstGeom>
          <a:noFill/>
        </p:spPr>
        <p:txBody>
          <a:bodyPr wrap="square" rtlCol="0">
            <a:spAutoFit/>
          </a:bodyPr>
          <a:lstStyle/>
          <a:p>
            <a:pPr>
              <a:buFont typeface="Arial" panose="020B0604020202020204" pitchFamily="34" charset="0"/>
              <a:buChar char="•"/>
            </a:pPr>
            <a:r>
              <a:rPr lang="en-US" b="0" i="0" dirty="0">
                <a:solidFill>
                  <a:schemeClr val="bg1"/>
                </a:solidFill>
                <a:effectLst/>
                <a:latin typeface="Trebuchet MS" panose="020B0603020202020204" pitchFamily="34" charset="0"/>
              </a:rPr>
              <a:t>We have extracted some information from the listing names. With word cloud (as shown in the following figure) we can see the top words are: 'Private Room', 'Brooklyn’ ,'Manhattan’, 'Apartment', 'Spacious', 'Modern', 'Beautiful' etc. This shows that there are no catchphrases or 'popular/trending' terms that are used for names; hosts use very simple terms describing the space and the area.</a:t>
            </a:r>
          </a:p>
        </p:txBody>
      </p:sp>
      <p:pic>
        <p:nvPicPr>
          <p:cNvPr id="4" name="Picture 3">
            <a:extLst>
              <a:ext uri="{FF2B5EF4-FFF2-40B4-BE49-F238E27FC236}">
                <a16:creationId xmlns:a16="http://schemas.microsoft.com/office/drawing/2014/main" id="{5463C7C4-E678-08FE-17EF-E2237E2AC4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7176" y="969299"/>
            <a:ext cx="8826391" cy="4567901"/>
          </a:xfrm>
          <a:prstGeom prst="rect">
            <a:avLst/>
          </a:prstGeom>
        </p:spPr>
      </p:pic>
    </p:spTree>
    <p:custDataLst>
      <p:tags r:id="rId1"/>
    </p:custDataLst>
    <p:extLst>
      <p:ext uri="{BB962C8B-B14F-4D97-AF65-F5344CB8AC3E}">
        <p14:creationId xmlns:p14="http://schemas.microsoft.com/office/powerpoint/2010/main" val="39231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1DCF7C-0D8E-375B-61C6-262A04D63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64"/>
            <a:ext cx="12293600" cy="7243854"/>
          </a:xfrm>
          <a:prstGeom prst="rect">
            <a:avLst/>
          </a:prstGeom>
        </p:spPr>
      </p:pic>
      <p:sp>
        <p:nvSpPr>
          <p:cNvPr id="2" name="Title 1">
            <a:extLst>
              <a:ext uri="{FF2B5EF4-FFF2-40B4-BE49-F238E27FC236}">
                <a16:creationId xmlns:a16="http://schemas.microsoft.com/office/drawing/2014/main" id="{B897C532-F42E-1C25-7D9E-00E9F21ED3CC}"/>
              </a:ext>
            </a:extLst>
          </p:cNvPr>
          <p:cNvSpPr>
            <a:spLocks noGrp="1"/>
          </p:cNvSpPr>
          <p:nvPr>
            <p:ph type="ctrTitle"/>
          </p:nvPr>
        </p:nvSpPr>
        <p:spPr>
          <a:xfrm>
            <a:off x="1718365" y="314503"/>
            <a:ext cx="8755270" cy="654796"/>
          </a:xfrm>
        </p:spPr>
        <p:txBody>
          <a:bodyPr>
            <a:noAutofit/>
          </a:bodyPr>
          <a:lstStyle/>
          <a:p>
            <a:r>
              <a:rPr lang="en-IN" sz="4400" b="1" dirty="0">
                <a:latin typeface="Trebuchet MS" panose="020B0603020202020204" pitchFamily="34" charset="0"/>
              </a:rPr>
              <a:t>Conclusion </a:t>
            </a:r>
          </a:p>
        </p:txBody>
      </p:sp>
      <p:sp>
        <p:nvSpPr>
          <p:cNvPr id="12" name="Rectangle 11">
            <a:extLst>
              <a:ext uri="{FF2B5EF4-FFF2-40B4-BE49-F238E27FC236}">
                <a16:creationId xmlns:a16="http://schemas.microsoft.com/office/drawing/2014/main" id="{D360EE5D-002C-692E-E907-BD4280DAD167}"/>
              </a:ext>
            </a:extLst>
          </p:cNvPr>
          <p:cNvSpPr/>
          <p:nvPr/>
        </p:nvSpPr>
        <p:spPr>
          <a:xfrm flipH="1">
            <a:off x="417310" y="-5864"/>
            <a:ext cx="45719" cy="7243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D9D43C6-D77D-27C0-1F3E-96FB1B347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7204" y="128973"/>
            <a:ext cx="654796" cy="654796"/>
          </a:xfrm>
          <a:prstGeom prst="rect">
            <a:avLst/>
          </a:prstGeom>
        </p:spPr>
      </p:pic>
      <p:sp>
        <p:nvSpPr>
          <p:cNvPr id="8" name="TextBox 7">
            <a:extLst>
              <a:ext uri="{FF2B5EF4-FFF2-40B4-BE49-F238E27FC236}">
                <a16:creationId xmlns:a16="http://schemas.microsoft.com/office/drawing/2014/main" id="{F5AB18E2-91AE-0191-0268-EBD999DC30E6}"/>
              </a:ext>
            </a:extLst>
          </p:cNvPr>
          <p:cNvSpPr txBox="1"/>
          <p:nvPr/>
        </p:nvSpPr>
        <p:spPr>
          <a:xfrm>
            <a:off x="627678" y="1010058"/>
            <a:ext cx="11038243" cy="6001643"/>
          </a:xfrm>
          <a:prstGeom prst="rect">
            <a:avLst/>
          </a:prstGeom>
          <a:noFill/>
        </p:spPr>
        <p:txBody>
          <a:bodyPr wrap="square" rtlCol="0">
            <a:spAutoFit/>
          </a:bodyPr>
          <a:lstStyle/>
          <a:p>
            <a:pPr marL="342900" indent="-342900" algn="l">
              <a:buFont typeface="Wingdings" panose="05000000000000000000" pitchFamily="2" charset="2"/>
              <a:buChar char="Ø"/>
            </a:pPr>
            <a:r>
              <a:rPr lang="en-US" sz="2400" b="0" i="0" dirty="0">
                <a:solidFill>
                  <a:schemeClr val="bg1"/>
                </a:solidFill>
                <a:effectLst/>
                <a:latin typeface="Trebuchet MS" panose="020B0603020202020204" pitchFamily="34" charset="0"/>
              </a:rPr>
              <a:t>  This Airbnb (NYC 2019) Dataset For The Year 2019 Appeared to be a very   rich Dataset with a variety of columns that allowed us to do deep data exploration</a:t>
            </a:r>
          </a:p>
          <a:p>
            <a:pPr marL="342900" indent="-342900" algn="l">
              <a:buFont typeface="Wingdings" panose="05000000000000000000" pitchFamily="2" charset="2"/>
              <a:buChar char="Ø"/>
            </a:pPr>
            <a:endParaRPr lang="en-US" sz="2400" b="0" i="0" dirty="0">
              <a:solidFill>
                <a:schemeClr val="bg1"/>
              </a:solidFill>
              <a:effectLst/>
              <a:latin typeface="Trebuchet MS" panose="020B0603020202020204" pitchFamily="34" charset="0"/>
            </a:endParaRPr>
          </a:p>
          <a:p>
            <a:pPr marL="342900" indent="-342900" algn="l">
              <a:buFont typeface="Wingdings" panose="05000000000000000000" pitchFamily="2" charset="2"/>
              <a:buChar char="Ø"/>
            </a:pPr>
            <a:r>
              <a:rPr lang="en-US" sz="2400" b="0" i="0" dirty="0">
                <a:solidFill>
                  <a:schemeClr val="bg1"/>
                </a:solidFill>
                <a:effectLst/>
                <a:latin typeface="Trebuchet MS" panose="020B0603020202020204" pitchFamily="34" charset="0"/>
              </a:rPr>
              <a:t>  People usually go for Entire home/apt or Private room and Graniteville neighborhood has the mean minimum price among all neighborhood's</a:t>
            </a:r>
            <a:endParaRPr lang="en-US" sz="2400" dirty="0">
              <a:solidFill>
                <a:schemeClr val="bg1"/>
              </a:solidFill>
              <a:latin typeface="Trebuchet MS" panose="020B0603020202020204" pitchFamily="34" charset="0"/>
            </a:endParaRPr>
          </a:p>
          <a:p>
            <a:pPr marL="342900" indent="-342900" algn="l">
              <a:buFont typeface="Wingdings" panose="05000000000000000000" pitchFamily="2" charset="2"/>
              <a:buChar char="Ø"/>
            </a:pPr>
            <a:endParaRPr lang="en-US" sz="2400" b="0" i="0" dirty="0">
              <a:solidFill>
                <a:schemeClr val="bg1"/>
              </a:solidFill>
              <a:effectLst/>
              <a:latin typeface="Trebuchet MS" panose="020B0603020202020204" pitchFamily="34" charset="0"/>
            </a:endParaRPr>
          </a:p>
          <a:p>
            <a:pPr marL="342900" indent="-342900" algn="l">
              <a:buFont typeface="Wingdings" panose="05000000000000000000" pitchFamily="2" charset="2"/>
              <a:buChar char="Ø"/>
            </a:pPr>
            <a:r>
              <a:rPr lang="en-US" sz="2400" b="0" i="0" dirty="0">
                <a:solidFill>
                  <a:schemeClr val="bg1"/>
                </a:solidFill>
                <a:effectLst/>
                <a:latin typeface="Trebuchet MS" panose="020B0603020202020204" pitchFamily="34" charset="0"/>
              </a:rPr>
              <a:t> Shared rooms does have not have a high traffic whereas Entire home/apt         and Private rooms are high in demand. Most busiest top 10 host's offers Entire home/apt and Private room in higher percentage so this could be the one reason of being most busiest hosts.</a:t>
            </a:r>
          </a:p>
          <a:p>
            <a:pPr marL="342900" indent="-342900" algn="l">
              <a:buFont typeface="Wingdings" panose="05000000000000000000" pitchFamily="2" charset="2"/>
              <a:buChar char="Ø"/>
            </a:pPr>
            <a:endParaRPr lang="en-US" sz="2400" dirty="0">
              <a:solidFill>
                <a:schemeClr val="bg1"/>
              </a:solidFill>
              <a:latin typeface="Trebuchet MS" panose="020B0603020202020204" pitchFamily="34" charset="0"/>
            </a:endParaRPr>
          </a:p>
          <a:p>
            <a:pPr marL="342900" indent="-342900" algn="l">
              <a:buFont typeface="Wingdings" panose="05000000000000000000" pitchFamily="2" charset="2"/>
              <a:buChar char="Ø"/>
            </a:pPr>
            <a:r>
              <a:rPr lang="en-US" sz="2400" b="0" i="0" dirty="0">
                <a:solidFill>
                  <a:schemeClr val="bg1"/>
                </a:solidFill>
                <a:effectLst/>
                <a:latin typeface="Trebuchet MS" panose="020B0603020202020204" pitchFamily="34" charset="0"/>
              </a:rPr>
              <a:t>Manhattan is the busiest neighborhood place as the minimum night spend is maximum compared to others. So, if people are not staying more then one night means they are travelers. From the above analysis we can conclude that most of the people choose entire home apartment as their first choice.</a:t>
            </a:r>
          </a:p>
        </p:txBody>
      </p:sp>
    </p:spTree>
    <p:custDataLst>
      <p:tags r:id="rId1"/>
    </p:custDataLst>
    <p:extLst>
      <p:ext uri="{BB962C8B-B14F-4D97-AF65-F5344CB8AC3E}">
        <p14:creationId xmlns:p14="http://schemas.microsoft.com/office/powerpoint/2010/main" val="414434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1000"/>
                                        <p:tgtEl>
                                          <p:spTgt spid="8">
                                            <p:txEl>
                                              <p:pRg st="4" end="4"/>
                                            </p:txEl>
                                          </p:spTgt>
                                        </p:tgtEl>
                                      </p:cBhvr>
                                    </p:animEffect>
                                    <p:anim calcmode="lin" valueType="num">
                                      <p:cBhvr>
                                        <p:cTn id="2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1000"/>
                                        <p:tgtEl>
                                          <p:spTgt spid="8">
                                            <p:txEl>
                                              <p:pRg st="6" end="6"/>
                                            </p:txEl>
                                          </p:spTgt>
                                        </p:tgtEl>
                                      </p:cBhvr>
                                    </p:animEffect>
                                    <p:anim calcmode="lin" valueType="num">
                                      <p:cBhvr>
                                        <p:cTn id="29"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1DCF7C-0D8E-375B-61C6-262A04D63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5864"/>
            <a:ext cx="12293600" cy="7243854"/>
          </a:xfrm>
          <a:prstGeom prst="rect">
            <a:avLst/>
          </a:prstGeom>
        </p:spPr>
      </p:pic>
      <p:sp>
        <p:nvSpPr>
          <p:cNvPr id="12" name="Rectangle 11">
            <a:extLst>
              <a:ext uri="{FF2B5EF4-FFF2-40B4-BE49-F238E27FC236}">
                <a16:creationId xmlns:a16="http://schemas.microsoft.com/office/drawing/2014/main" id="{D360EE5D-002C-692E-E907-BD4280DAD167}"/>
              </a:ext>
            </a:extLst>
          </p:cNvPr>
          <p:cNvSpPr/>
          <p:nvPr/>
        </p:nvSpPr>
        <p:spPr>
          <a:xfrm flipH="1">
            <a:off x="417310" y="-5864"/>
            <a:ext cx="45719" cy="7243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D9D43C6-D77D-27C0-1F3E-96FB1B347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7204" y="128973"/>
            <a:ext cx="654796" cy="654796"/>
          </a:xfrm>
          <a:prstGeom prst="rect">
            <a:avLst/>
          </a:prstGeom>
        </p:spPr>
      </p:pic>
      <p:sp>
        <p:nvSpPr>
          <p:cNvPr id="6" name="TextBox 5">
            <a:extLst>
              <a:ext uri="{FF2B5EF4-FFF2-40B4-BE49-F238E27FC236}">
                <a16:creationId xmlns:a16="http://schemas.microsoft.com/office/drawing/2014/main" id="{53D413C3-CD5E-ABDA-CD52-A237A86EBD00}"/>
              </a:ext>
            </a:extLst>
          </p:cNvPr>
          <p:cNvSpPr txBox="1"/>
          <p:nvPr/>
        </p:nvSpPr>
        <p:spPr>
          <a:xfrm>
            <a:off x="798695" y="2340906"/>
            <a:ext cx="7616142" cy="1200329"/>
          </a:xfrm>
          <a:prstGeom prst="rect">
            <a:avLst/>
          </a:prstGeom>
          <a:noFill/>
        </p:spPr>
        <p:txBody>
          <a:bodyPr wrap="square" rtlCol="0">
            <a:spAutoFit/>
          </a:bodyPr>
          <a:lstStyle/>
          <a:p>
            <a:r>
              <a:rPr lang="en-IN" sz="7200" dirty="0">
                <a:solidFill>
                  <a:schemeClr val="bg1">
                    <a:lumMod val="95000"/>
                  </a:schemeClr>
                </a:solidFill>
                <a:latin typeface="Baskerville Old Face" panose="02020602080505020303" pitchFamily="18" charset="0"/>
              </a:rPr>
              <a:t>Thankyou…</a:t>
            </a:r>
          </a:p>
        </p:txBody>
      </p:sp>
    </p:spTree>
    <p:custDataLst>
      <p:tags r:id="rId1"/>
    </p:custDataLst>
    <p:extLst>
      <p:ext uri="{BB962C8B-B14F-4D97-AF65-F5344CB8AC3E}">
        <p14:creationId xmlns:p14="http://schemas.microsoft.com/office/powerpoint/2010/main" val="392003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1DCF7C-0D8E-375B-61C6-262A04D63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4"/>
            <a:ext cx="12293600" cy="7243854"/>
          </a:xfrm>
          <a:prstGeom prst="rect">
            <a:avLst/>
          </a:prstGeom>
        </p:spPr>
      </p:pic>
      <p:sp>
        <p:nvSpPr>
          <p:cNvPr id="2" name="Title 1">
            <a:extLst>
              <a:ext uri="{FF2B5EF4-FFF2-40B4-BE49-F238E27FC236}">
                <a16:creationId xmlns:a16="http://schemas.microsoft.com/office/drawing/2014/main" id="{B897C532-F42E-1C25-7D9E-00E9F21ED3CC}"/>
              </a:ext>
            </a:extLst>
          </p:cNvPr>
          <p:cNvSpPr>
            <a:spLocks noGrp="1"/>
          </p:cNvSpPr>
          <p:nvPr>
            <p:ph type="ctrTitle"/>
          </p:nvPr>
        </p:nvSpPr>
        <p:spPr>
          <a:xfrm>
            <a:off x="-101600" y="128973"/>
            <a:ext cx="7122166" cy="654796"/>
          </a:xfrm>
        </p:spPr>
        <p:txBody>
          <a:bodyPr>
            <a:noAutofit/>
          </a:bodyPr>
          <a:lstStyle/>
          <a:p>
            <a:r>
              <a:rPr lang="en-IN" sz="4400" b="1" dirty="0">
                <a:latin typeface="Trebuchet MS" panose="020B0603020202020204" pitchFamily="34" charset="0"/>
              </a:rPr>
              <a:t>Points of Discussion</a:t>
            </a:r>
          </a:p>
        </p:txBody>
      </p:sp>
      <p:sp>
        <p:nvSpPr>
          <p:cNvPr id="3" name="Subtitle 2">
            <a:extLst>
              <a:ext uri="{FF2B5EF4-FFF2-40B4-BE49-F238E27FC236}">
                <a16:creationId xmlns:a16="http://schemas.microsoft.com/office/drawing/2014/main" id="{82047E6F-CFCF-FCDA-33DA-8017D0407ECF}"/>
              </a:ext>
            </a:extLst>
          </p:cNvPr>
          <p:cNvSpPr>
            <a:spLocks noGrp="1"/>
          </p:cNvSpPr>
          <p:nvPr>
            <p:ph type="subTitle" idx="1"/>
          </p:nvPr>
        </p:nvSpPr>
        <p:spPr>
          <a:xfrm>
            <a:off x="564629" y="950536"/>
            <a:ext cx="9871580" cy="6319400"/>
          </a:xfrm>
        </p:spPr>
        <p:txBody>
          <a:bodyPr>
            <a:noAutofit/>
          </a:bodyPr>
          <a:lstStyle/>
          <a:p>
            <a:pPr marL="342900" indent="-342900" algn="l">
              <a:buFont typeface="Arial" panose="020B0604020202020204" pitchFamily="34" charset="0"/>
              <a:buChar char="•"/>
            </a:pPr>
            <a:r>
              <a:rPr lang="en-IN" sz="1800" dirty="0">
                <a:latin typeface="Trebuchet MS" panose="020B0603020202020204" pitchFamily="34" charset="0"/>
              </a:rPr>
              <a:t>What is Airbnb?</a:t>
            </a:r>
          </a:p>
          <a:p>
            <a:pPr marL="342900" indent="-342900" algn="l">
              <a:buFont typeface="Arial" panose="020B0604020202020204" pitchFamily="34" charset="0"/>
              <a:buChar char="•"/>
            </a:pPr>
            <a:r>
              <a:rPr lang="en-IN" sz="1800" dirty="0">
                <a:latin typeface="Trebuchet MS" panose="020B0603020202020204" pitchFamily="34" charset="0"/>
              </a:rPr>
              <a:t>Data Summary</a:t>
            </a:r>
          </a:p>
          <a:p>
            <a:pPr marL="342900" indent="-342900" algn="l">
              <a:buFont typeface="Arial" panose="020B0604020202020204" pitchFamily="34" charset="0"/>
              <a:buChar char="•"/>
            </a:pPr>
            <a:r>
              <a:rPr lang="en-IN" sz="1800" dirty="0">
                <a:latin typeface="Trebuchet MS" panose="020B0603020202020204" pitchFamily="34" charset="0"/>
              </a:rPr>
              <a:t>Data Cleaning</a:t>
            </a:r>
          </a:p>
          <a:p>
            <a:pPr marL="342900" indent="-342900" algn="l">
              <a:buFont typeface="Arial" panose="020B0604020202020204" pitchFamily="34" charset="0"/>
              <a:buChar char="•"/>
            </a:pPr>
            <a:r>
              <a:rPr lang="en-IN" sz="1800" dirty="0">
                <a:latin typeface="Trebuchet MS" panose="020B0603020202020204" pitchFamily="34" charset="0"/>
              </a:rPr>
              <a:t>Neighbourhood Group Analysis</a:t>
            </a:r>
          </a:p>
          <a:p>
            <a:pPr marL="342900" indent="-342900" algn="l">
              <a:buFont typeface="Arial" panose="020B0604020202020204" pitchFamily="34" charset="0"/>
              <a:buChar char="•"/>
            </a:pPr>
            <a:r>
              <a:rPr lang="en-IN" sz="1800" dirty="0">
                <a:latin typeface="Trebuchet MS" panose="020B0603020202020204" pitchFamily="34" charset="0"/>
              </a:rPr>
              <a:t>Room Type In each Neighbourhood</a:t>
            </a:r>
          </a:p>
          <a:p>
            <a:pPr marL="342900" indent="-342900" algn="l">
              <a:buFont typeface="Arial" panose="020B0604020202020204" pitchFamily="34" charset="0"/>
              <a:buChar char="•"/>
            </a:pPr>
            <a:r>
              <a:rPr lang="en-IN" sz="1800" dirty="0">
                <a:latin typeface="Trebuchet MS" panose="020B0603020202020204" pitchFamily="34" charset="0"/>
              </a:rPr>
              <a:t>Most Busy Host </a:t>
            </a:r>
          </a:p>
          <a:p>
            <a:pPr marL="342900" indent="-342900" algn="l">
              <a:buFont typeface="Arial" panose="020B0604020202020204" pitchFamily="34" charset="0"/>
              <a:buChar char="•"/>
            </a:pPr>
            <a:r>
              <a:rPr lang="en-IN" sz="1800" dirty="0">
                <a:latin typeface="Trebuchet MS" panose="020B0603020202020204" pitchFamily="34" charset="0"/>
              </a:rPr>
              <a:t>Most Number of Listings</a:t>
            </a:r>
          </a:p>
          <a:p>
            <a:pPr marL="342900" indent="-342900" algn="l">
              <a:buFont typeface="Arial" panose="020B0604020202020204" pitchFamily="34" charset="0"/>
              <a:buChar char="•"/>
            </a:pPr>
            <a:r>
              <a:rPr lang="en-IN" sz="1800" dirty="0">
                <a:latin typeface="Trebuchet MS" panose="020B0603020202020204" pitchFamily="34" charset="0"/>
              </a:rPr>
              <a:t>About the most Busiest Host</a:t>
            </a:r>
          </a:p>
          <a:p>
            <a:pPr marL="342900" indent="-342900" algn="l">
              <a:buFont typeface="Arial" panose="020B0604020202020204" pitchFamily="34" charset="0"/>
              <a:buChar char="•"/>
            </a:pPr>
            <a:r>
              <a:rPr lang="en-IN" sz="1800" dirty="0">
                <a:latin typeface="Trebuchet MS" panose="020B0603020202020204" pitchFamily="34" charset="0"/>
              </a:rPr>
              <a:t>Insights from the map</a:t>
            </a:r>
          </a:p>
          <a:p>
            <a:pPr marL="342900" indent="-342900" algn="l">
              <a:buFont typeface="Arial" panose="020B0604020202020204" pitchFamily="34" charset="0"/>
              <a:buChar char="•"/>
            </a:pPr>
            <a:r>
              <a:rPr lang="en-IN" sz="1800" dirty="0">
                <a:latin typeface="Trebuchet MS" panose="020B0603020202020204" pitchFamily="34" charset="0"/>
              </a:rPr>
              <a:t>Prices for Different Room Type in different neighbourhood groups</a:t>
            </a:r>
          </a:p>
          <a:p>
            <a:pPr marL="342900" indent="-342900" algn="l">
              <a:buFont typeface="Arial" panose="020B0604020202020204" pitchFamily="34" charset="0"/>
              <a:buChar char="•"/>
            </a:pPr>
            <a:r>
              <a:rPr lang="en-IN" sz="1800" dirty="0">
                <a:latin typeface="Trebuchet MS" panose="020B0603020202020204" pitchFamily="34" charset="0"/>
              </a:rPr>
              <a:t>Average Price in Each Neighbourhood</a:t>
            </a:r>
          </a:p>
          <a:p>
            <a:pPr marL="342900" indent="-342900" algn="l">
              <a:buFont typeface="Arial" panose="020B0604020202020204" pitchFamily="34" charset="0"/>
              <a:buChar char="•"/>
            </a:pPr>
            <a:r>
              <a:rPr lang="en-IN" sz="1800" dirty="0">
                <a:latin typeface="Trebuchet MS" panose="020B0603020202020204" pitchFamily="34" charset="0"/>
              </a:rPr>
              <a:t>Average No. Of nights people stayed in each room type</a:t>
            </a:r>
          </a:p>
          <a:p>
            <a:pPr marL="342900" indent="-342900" algn="l">
              <a:buFont typeface="Arial" panose="020B0604020202020204" pitchFamily="34" charset="0"/>
              <a:buChar char="•"/>
            </a:pPr>
            <a:r>
              <a:rPr lang="en-IN" sz="1800" dirty="0">
                <a:latin typeface="Trebuchet MS" panose="020B0603020202020204" pitchFamily="34" charset="0"/>
              </a:rPr>
              <a:t>Room Availability</a:t>
            </a:r>
          </a:p>
          <a:p>
            <a:pPr marL="342900" indent="-342900" algn="l">
              <a:buFont typeface="Arial" panose="020B0604020202020204" pitchFamily="34" charset="0"/>
              <a:buChar char="•"/>
            </a:pPr>
            <a:r>
              <a:rPr lang="en-IN" sz="1800" dirty="0">
                <a:latin typeface="Trebuchet MS" panose="020B0603020202020204" pitchFamily="34" charset="0"/>
              </a:rPr>
              <a:t>Word Cloud</a:t>
            </a:r>
          </a:p>
          <a:p>
            <a:pPr marL="342900" indent="-342900" algn="l">
              <a:buFont typeface="Arial" panose="020B0604020202020204" pitchFamily="34" charset="0"/>
              <a:buChar char="•"/>
            </a:pPr>
            <a:r>
              <a:rPr lang="en-IN" sz="1800" dirty="0">
                <a:latin typeface="Trebuchet MS" panose="020B0603020202020204" pitchFamily="34" charset="0"/>
              </a:rPr>
              <a:t>Conclusion </a:t>
            </a:r>
          </a:p>
          <a:p>
            <a:pPr marL="342900" indent="-342900" algn="l">
              <a:buFont typeface="Arial" panose="020B0604020202020204" pitchFamily="34" charset="0"/>
              <a:buChar char="•"/>
            </a:pPr>
            <a:endParaRPr lang="en-IN" sz="2000" dirty="0">
              <a:latin typeface="Trebuchet MS" panose="020B0603020202020204" pitchFamily="34" charset="0"/>
            </a:endParaRPr>
          </a:p>
          <a:p>
            <a:pPr marL="342900" indent="-342900" algn="l">
              <a:buFont typeface="Arial" panose="020B0604020202020204" pitchFamily="34" charset="0"/>
              <a:buChar char="•"/>
            </a:pPr>
            <a:endParaRPr lang="en-IN" sz="2000" dirty="0">
              <a:latin typeface="Trebuchet MS" panose="020B0603020202020204" pitchFamily="34" charset="0"/>
            </a:endParaRPr>
          </a:p>
        </p:txBody>
      </p:sp>
      <p:sp>
        <p:nvSpPr>
          <p:cNvPr id="12" name="Rectangle 11">
            <a:extLst>
              <a:ext uri="{FF2B5EF4-FFF2-40B4-BE49-F238E27FC236}">
                <a16:creationId xmlns:a16="http://schemas.microsoft.com/office/drawing/2014/main" id="{D360EE5D-002C-692E-E907-BD4280DAD167}"/>
              </a:ext>
            </a:extLst>
          </p:cNvPr>
          <p:cNvSpPr/>
          <p:nvPr/>
        </p:nvSpPr>
        <p:spPr>
          <a:xfrm flipH="1">
            <a:off x="417310" y="-5864"/>
            <a:ext cx="45719" cy="7243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D9D43C6-D77D-27C0-1F3E-96FB1B347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7204" y="128973"/>
            <a:ext cx="654796" cy="654796"/>
          </a:xfrm>
          <a:prstGeom prst="rect">
            <a:avLst/>
          </a:prstGeom>
        </p:spPr>
      </p:pic>
      <p:sp>
        <p:nvSpPr>
          <p:cNvPr id="4" name="Rectangle 3">
            <a:extLst>
              <a:ext uri="{FF2B5EF4-FFF2-40B4-BE49-F238E27FC236}">
                <a16:creationId xmlns:a16="http://schemas.microsoft.com/office/drawing/2014/main" id="{CE6B6BAA-C00C-D59D-9392-529C470B23D6}"/>
              </a:ext>
            </a:extLst>
          </p:cNvPr>
          <p:cNvSpPr/>
          <p:nvPr/>
        </p:nvSpPr>
        <p:spPr>
          <a:xfrm rot="5400000" flipH="1">
            <a:off x="6095999" y="-5247065"/>
            <a:ext cx="45719" cy="12349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6543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1DCF7C-0D8E-375B-61C6-262A04D63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14138"/>
            <a:ext cx="12293600" cy="7243854"/>
          </a:xfrm>
          <a:prstGeom prst="rect">
            <a:avLst/>
          </a:prstGeom>
        </p:spPr>
      </p:pic>
      <p:sp>
        <p:nvSpPr>
          <p:cNvPr id="2" name="Title 1">
            <a:extLst>
              <a:ext uri="{FF2B5EF4-FFF2-40B4-BE49-F238E27FC236}">
                <a16:creationId xmlns:a16="http://schemas.microsoft.com/office/drawing/2014/main" id="{B897C532-F42E-1C25-7D9E-00E9F21ED3CC}"/>
              </a:ext>
            </a:extLst>
          </p:cNvPr>
          <p:cNvSpPr>
            <a:spLocks noGrp="1"/>
          </p:cNvSpPr>
          <p:nvPr>
            <p:ph type="ctrTitle"/>
          </p:nvPr>
        </p:nvSpPr>
        <p:spPr>
          <a:xfrm>
            <a:off x="2323547" y="314503"/>
            <a:ext cx="7122166" cy="654796"/>
          </a:xfrm>
        </p:spPr>
        <p:txBody>
          <a:bodyPr>
            <a:noAutofit/>
          </a:bodyPr>
          <a:lstStyle/>
          <a:p>
            <a:r>
              <a:rPr lang="en-IN" sz="4400" b="1" dirty="0">
                <a:latin typeface="Trebuchet MS" panose="020B0603020202020204" pitchFamily="34" charset="0"/>
              </a:rPr>
              <a:t>What Is Airbnb?</a:t>
            </a:r>
          </a:p>
        </p:txBody>
      </p:sp>
      <p:sp>
        <p:nvSpPr>
          <p:cNvPr id="3" name="Subtitle 2">
            <a:extLst>
              <a:ext uri="{FF2B5EF4-FFF2-40B4-BE49-F238E27FC236}">
                <a16:creationId xmlns:a16="http://schemas.microsoft.com/office/drawing/2014/main" id="{82047E6F-CFCF-FCDA-33DA-8017D0407ECF}"/>
              </a:ext>
            </a:extLst>
          </p:cNvPr>
          <p:cNvSpPr>
            <a:spLocks noGrp="1"/>
          </p:cNvSpPr>
          <p:nvPr>
            <p:ph type="subTitle" idx="1"/>
          </p:nvPr>
        </p:nvSpPr>
        <p:spPr>
          <a:xfrm>
            <a:off x="662610" y="1622790"/>
            <a:ext cx="11529390" cy="2472132"/>
          </a:xfrm>
        </p:spPr>
        <p:txBody>
          <a:bodyPr>
            <a:noAutofit/>
          </a:bodyPr>
          <a:lstStyle/>
          <a:p>
            <a:pPr algn="l"/>
            <a:r>
              <a:rPr lang="en-US" sz="3200" dirty="0">
                <a:latin typeface="Trebuchet MS" panose="020B0603020202020204" pitchFamily="34" charset="0"/>
              </a:rPr>
              <a:t>An Airbnb is a residential property that hosts rent on a short term basis to travelers. It can be anything from a house, a single room, a boat or even a tree house. Think of it as pop-up accommodation – a market place where people rent out their properties.</a:t>
            </a:r>
            <a:endParaRPr lang="en-IN" sz="3200" dirty="0">
              <a:latin typeface="Trebuchet MS" panose="020B0603020202020204" pitchFamily="34" charset="0"/>
            </a:endParaRPr>
          </a:p>
        </p:txBody>
      </p:sp>
      <p:sp>
        <p:nvSpPr>
          <p:cNvPr id="12" name="Rectangle 11">
            <a:extLst>
              <a:ext uri="{FF2B5EF4-FFF2-40B4-BE49-F238E27FC236}">
                <a16:creationId xmlns:a16="http://schemas.microsoft.com/office/drawing/2014/main" id="{D360EE5D-002C-692E-E907-BD4280DAD167}"/>
              </a:ext>
            </a:extLst>
          </p:cNvPr>
          <p:cNvSpPr/>
          <p:nvPr/>
        </p:nvSpPr>
        <p:spPr>
          <a:xfrm flipH="1">
            <a:off x="417310" y="-5864"/>
            <a:ext cx="45719" cy="7243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D9D43C6-D77D-27C0-1F3E-96FB1B347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7204" y="128973"/>
            <a:ext cx="654796" cy="654796"/>
          </a:xfrm>
          <a:prstGeom prst="rect">
            <a:avLst/>
          </a:prstGeom>
        </p:spPr>
      </p:pic>
      <p:pic>
        <p:nvPicPr>
          <p:cNvPr id="6" name="Picture 5">
            <a:extLst>
              <a:ext uri="{FF2B5EF4-FFF2-40B4-BE49-F238E27FC236}">
                <a16:creationId xmlns:a16="http://schemas.microsoft.com/office/drawing/2014/main" id="{EE0745DA-C9E4-CABB-693B-FA237DD1AC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1180" y="4094922"/>
            <a:ext cx="7091240" cy="2146211"/>
          </a:xfrm>
          <a:prstGeom prst="rect">
            <a:avLst/>
          </a:prstGeom>
        </p:spPr>
      </p:pic>
      <p:sp>
        <p:nvSpPr>
          <p:cNvPr id="7" name="TextBox 6">
            <a:extLst>
              <a:ext uri="{FF2B5EF4-FFF2-40B4-BE49-F238E27FC236}">
                <a16:creationId xmlns:a16="http://schemas.microsoft.com/office/drawing/2014/main" id="{D6F7E53B-E175-2137-4443-765E8C359A42}"/>
              </a:ext>
            </a:extLst>
          </p:cNvPr>
          <p:cNvSpPr txBox="1"/>
          <p:nvPr/>
        </p:nvSpPr>
        <p:spPr>
          <a:xfrm>
            <a:off x="3798601" y="6342985"/>
            <a:ext cx="909763" cy="369332"/>
          </a:xfrm>
          <a:prstGeom prst="rect">
            <a:avLst/>
          </a:prstGeom>
          <a:noFill/>
        </p:spPr>
        <p:txBody>
          <a:bodyPr wrap="square" rtlCol="0">
            <a:spAutoFit/>
          </a:bodyPr>
          <a:lstStyle/>
          <a:p>
            <a:r>
              <a:rPr lang="en-IN" b="1" dirty="0"/>
              <a:t>PEOPLE</a:t>
            </a:r>
          </a:p>
        </p:txBody>
      </p:sp>
      <p:sp>
        <p:nvSpPr>
          <p:cNvPr id="8" name="TextBox 7">
            <a:extLst>
              <a:ext uri="{FF2B5EF4-FFF2-40B4-BE49-F238E27FC236}">
                <a16:creationId xmlns:a16="http://schemas.microsoft.com/office/drawing/2014/main" id="{0ED3A210-E4B9-AA19-31FF-F707D5B3BE9E}"/>
              </a:ext>
            </a:extLst>
          </p:cNvPr>
          <p:cNvSpPr txBox="1"/>
          <p:nvPr/>
        </p:nvSpPr>
        <p:spPr>
          <a:xfrm>
            <a:off x="5186237" y="6370229"/>
            <a:ext cx="909763" cy="369332"/>
          </a:xfrm>
          <a:prstGeom prst="rect">
            <a:avLst/>
          </a:prstGeom>
          <a:noFill/>
        </p:spPr>
        <p:txBody>
          <a:bodyPr wrap="square" rtlCol="0">
            <a:spAutoFit/>
          </a:bodyPr>
          <a:lstStyle/>
          <a:p>
            <a:r>
              <a:rPr lang="en-IN" b="1" dirty="0"/>
              <a:t>PLACES</a:t>
            </a:r>
          </a:p>
        </p:txBody>
      </p:sp>
      <p:sp>
        <p:nvSpPr>
          <p:cNvPr id="10" name="TextBox 9">
            <a:extLst>
              <a:ext uri="{FF2B5EF4-FFF2-40B4-BE49-F238E27FC236}">
                <a16:creationId xmlns:a16="http://schemas.microsoft.com/office/drawing/2014/main" id="{11EDD5FE-CE93-9FEF-97A9-89B300C21747}"/>
              </a:ext>
            </a:extLst>
          </p:cNvPr>
          <p:cNvSpPr txBox="1"/>
          <p:nvPr/>
        </p:nvSpPr>
        <p:spPr>
          <a:xfrm>
            <a:off x="6573873" y="6370229"/>
            <a:ext cx="909763" cy="369332"/>
          </a:xfrm>
          <a:prstGeom prst="rect">
            <a:avLst/>
          </a:prstGeom>
          <a:noFill/>
        </p:spPr>
        <p:txBody>
          <a:bodyPr wrap="square" rtlCol="0">
            <a:spAutoFit/>
          </a:bodyPr>
          <a:lstStyle/>
          <a:p>
            <a:r>
              <a:rPr lang="en-IN" b="1" dirty="0"/>
              <a:t>LOVE</a:t>
            </a:r>
          </a:p>
        </p:txBody>
      </p:sp>
      <p:sp>
        <p:nvSpPr>
          <p:cNvPr id="11" name="TextBox 10">
            <a:extLst>
              <a:ext uri="{FF2B5EF4-FFF2-40B4-BE49-F238E27FC236}">
                <a16:creationId xmlns:a16="http://schemas.microsoft.com/office/drawing/2014/main" id="{46F0217B-9795-16E3-DE38-17613AE714F9}"/>
              </a:ext>
            </a:extLst>
          </p:cNvPr>
          <p:cNvSpPr txBox="1"/>
          <p:nvPr/>
        </p:nvSpPr>
        <p:spPr>
          <a:xfrm>
            <a:off x="7608756" y="6320547"/>
            <a:ext cx="909763" cy="369332"/>
          </a:xfrm>
          <a:prstGeom prst="rect">
            <a:avLst/>
          </a:prstGeom>
          <a:noFill/>
        </p:spPr>
        <p:txBody>
          <a:bodyPr wrap="square" rtlCol="0">
            <a:spAutoFit/>
          </a:bodyPr>
          <a:lstStyle/>
          <a:p>
            <a:r>
              <a:rPr lang="en-IN" b="1" dirty="0"/>
              <a:t>=</a:t>
            </a:r>
          </a:p>
        </p:txBody>
      </p:sp>
      <p:sp>
        <p:nvSpPr>
          <p:cNvPr id="13" name="TextBox 12">
            <a:extLst>
              <a:ext uri="{FF2B5EF4-FFF2-40B4-BE49-F238E27FC236}">
                <a16:creationId xmlns:a16="http://schemas.microsoft.com/office/drawing/2014/main" id="{D3174E8C-EF60-D093-0DF7-CFDC6EB86F4E}"/>
              </a:ext>
            </a:extLst>
          </p:cNvPr>
          <p:cNvSpPr txBox="1"/>
          <p:nvPr/>
        </p:nvSpPr>
        <p:spPr>
          <a:xfrm>
            <a:off x="8282607" y="6320547"/>
            <a:ext cx="980663" cy="369332"/>
          </a:xfrm>
          <a:prstGeom prst="rect">
            <a:avLst/>
          </a:prstGeom>
          <a:noFill/>
        </p:spPr>
        <p:txBody>
          <a:bodyPr wrap="square" rtlCol="0">
            <a:spAutoFit/>
          </a:bodyPr>
          <a:lstStyle/>
          <a:p>
            <a:r>
              <a:rPr lang="en-IN" b="1" dirty="0"/>
              <a:t>AIRBNB</a:t>
            </a:r>
          </a:p>
        </p:txBody>
      </p:sp>
    </p:spTree>
    <p:custDataLst>
      <p:tags r:id="rId1"/>
    </p:custDataLst>
    <p:extLst>
      <p:ext uri="{BB962C8B-B14F-4D97-AF65-F5344CB8AC3E}">
        <p14:creationId xmlns:p14="http://schemas.microsoft.com/office/powerpoint/2010/main" val="178891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1DCF7C-0D8E-375B-61C6-262A04D63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 y="-14138"/>
            <a:ext cx="12293600" cy="7243854"/>
          </a:xfrm>
          <a:prstGeom prst="rect">
            <a:avLst/>
          </a:prstGeom>
        </p:spPr>
      </p:pic>
      <p:sp>
        <p:nvSpPr>
          <p:cNvPr id="2" name="Title 1">
            <a:extLst>
              <a:ext uri="{FF2B5EF4-FFF2-40B4-BE49-F238E27FC236}">
                <a16:creationId xmlns:a16="http://schemas.microsoft.com/office/drawing/2014/main" id="{B897C532-F42E-1C25-7D9E-00E9F21ED3CC}"/>
              </a:ext>
            </a:extLst>
          </p:cNvPr>
          <p:cNvSpPr>
            <a:spLocks noGrp="1"/>
          </p:cNvSpPr>
          <p:nvPr>
            <p:ph type="ctrTitle"/>
          </p:nvPr>
        </p:nvSpPr>
        <p:spPr>
          <a:xfrm>
            <a:off x="2323547" y="314503"/>
            <a:ext cx="7122166" cy="654796"/>
          </a:xfrm>
        </p:spPr>
        <p:txBody>
          <a:bodyPr>
            <a:noAutofit/>
          </a:bodyPr>
          <a:lstStyle/>
          <a:p>
            <a:r>
              <a:rPr lang="en-IN" sz="4400" b="1" dirty="0">
                <a:latin typeface="Trebuchet MS" panose="020B0603020202020204" pitchFamily="34" charset="0"/>
              </a:rPr>
              <a:t>Data Summary</a:t>
            </a:r>
          </a:p>
        </p:txBody>
      </p:sp>
      <p:sp>
        <p:nvSpPr>
          <p:cNvPr id="3" name="Subtitle 2">
            <a:extLst>
              <a:ext uri="{FF2B5EF4-FFF2-40B4-BE49-F238E27FC236}">
                <a16:creationId xmlns:a16="http://schemas.microsoft.com/office/drawing/2014/main" id="{82047E6F-CFCF-FCDA-33DA-8017D0407ECF}"/>
              </a:ext>
            </a:extLst>
          </p:cNvPr>
          <p:cNvSpPr>
            <a:spLocks noGrp="1"/>
          </p:cNvSpPr>
          <p:nvPr>
            <p:ph type="subTitle" idx="1"/>
          </p:nvPr>
        </p:nvSpPr>
        <p:spPr>
          <a:xfrm>
            <a:off x="662610" y="1622790"/>
            <a:ext cx="11529390" cy="4645488"/>
          </a:xfrm>
        </p:spPr>
        <p:txBody>
          <a:bodyPr>
            <a:noAutofit/>
          </a:bodyPr>
          <a:lstStyle/>
          <a:p>
            <a:pPr marL="342900" indent="-342900" algn="l">
              <a:buFont typeface="Arial" panose="020B0604020202020204" pitchFamily="34" charset="0"/>
              <a:buChar char="•"/>
            </a:pPr>
            <a:r>
              <a:rPr lang="en-US" dirty="0">
                <a:latin typeface="Trebuchet MS" panose="020B0603020202020204" pitchFamily="34" charset="0"/>
              </a:rPr>
              <a:t>The dataset include listing activity of a metrics in NYC , for 2019. </a:t>
            </a:r>
          </a:p>
          <a:p>
            <a:pPr marL="342900" indent="-342900" algn="l">
              <a:buFont typeface="Arial" panose="020B0604020202020204" pitchFamily="34" charset="0"/>
              <a:buChar char="•"/>
            </a:pPr>
            <a:r>
              <a:rPr lang="en-US" dirty="0">
                <a:latin typeface="Trebuchet MS" panose="020B0603020202020204" pitchFamily="34" charset="0"/>
              </a:rPr>
              <a:t>This dataset contains prices for listing </a:t>
            </a:r>
          </a:p>
          <a:p>
            <a:pPr marL="342900" indent="-342900" algn="l">
              <a:buFont typeface="Arial" panose="020B0604020202020204" pitchFamily="34" charset="0"/>
              <a:buChar char="•"/>
            </a:pPr>
            <a:r>
              <a:rPr lang="en-US" dirty="0">
                <a:latin typeface="Trebuchet MS" panose="020B0603020202020204" pitchFamily="34" charset="0"/>
              </a:rPr>
              <a:t>In different neighborhood groups within different neighborhood cities.</a:t>
            </a:r>
          </a:p>
          <a:p>
            <a:pPr marL="342900" indent="-342900" algn="l">
              <a:buFont typeface="Arial" panose="020B0604020202020204" pitchFamily="34" charset="0"/>
              <a:buChar char="•"/>
            </a:pPr>
            <a:r>
              <a:rPr lang="en-US" dirty="0">
                <a:latin typeface="Trebuchet MS" panose="020B0603020202020204" pitchFamily="34" charset="0"/>
              </a:rPr>
              <a:t>It also contain different factor Like property type, reviews, and availability of listing; that can affect the price for the listing.</a:t>
            </a:r>
          </a:p>
          <a:p>
            <a:pPr marL="342900" indent="-342900" algn="l">
              <a:buFont typeface="Arial" panose="020B0604020202020204" pitchFamily="34" charset="0"/>
              <a:buChar char="•"/>
            </a:pPr>
            <a:r>
              <a:rPr lang="en-US" dirty="0">
                <a:latin typeface="Trebuchet MS" panose="020B0603020202020204" pitchFamily="34" charset="0"/>
              </a:rPr>
              <a:t>The data has 48895 observations and 16 attributes.</a:t>
            </a:r>
          </a:p>
          <a:p>
            <a:pPr marL="342900" indent="-342900" algn="l">
              <a:buFont typeface="Arial" panose="020B0604020202020204" pitchFamily="34" charset="0"/>
              <a:buChar char="•"/>
            </a:pPr>
            <a:r>
              <a:rPr lang="en-US" dirty="0">
                <a:latin typeface="Trebuchet MS" panose="020B0603020202020204" pitchFamily="34" charset="0"/>
              </a:rPr>
              <a:t>Explanatory variables: price, name host id , host name, neighborhood-group, neighborhood, latitude; longitude, room type, minimum-nights, no. of review, last review, review per month, calculated host listing, and availability 365 days. </a:t>
            </a:r>
            <a:endParaRPr lang="en-IN" dirty="0">
              <a:latin typeface="Trebuchet MS" panose="020B0603020202020204" pitchFamily="34" charset="0"/>
            </a:endParaRPr>
          </a:p>
        </p:txBody>
      </p:sp>
      <p:sp>
        <p:nvSpPr>
          <p:cNvPr id="12" name="Rectangle 11">
            <a:extLst>
              <a:ext uri="{FF2B5EF4-FFF2-40B4-BE49-F238E27FC236}">
                <a16:creationId xmlns:a16="http://schemas.microsoft.com/office/drawing/2014/main" id="{D360EE5D-002C-692E-E907-BD4280DAD167}"/>
              </a:ext>
            </a:extLst>
          </p:cNvPr>
          <p:cNvSpPr/>
          <p:nvPr/>
        </p:nvSpPr>
        <p:spPr>
          <a:xfrm flipH="1">
            <a:off x="417310" y="-5864"/>
            <a:ext cx="45719" cy="7243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D9D43C6-D77D-27C0-1F3E-96FB1B347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7204" y="128973"/>
            <a:ext cx="654796" cy="654796"/>
          </a:xfrm>
          <a:prstGeom prst="rect">
            <a:avLst/>
          </a:prstGeom>
        </p:spPr>
      </p:pic>
    </p:spTree>
    <p:extLst>
      <p:ext uri="{BB962C8B-B14F-4D97-AF65-F5344CB8AC3E}">
        <p14:creationId xmlns:p14="http://schemas.microsoft.com/office/powerpoint/2010/main" val="1264269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1DCF7C-0D8E-375B-61C6-262A04D63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 y="-14138"/>
            <a:ext cx="12293600" cy="7243854"/>
          </a:xfrm>
          <a:prstGeom prst="rect">
            <a:avLst/>
          </a:prstGeom>
        </p:spPr>
      </p:pic>
      <p:sp>
        <p:nvSpPr>
          <p:cNvPr id="2" name="Title 1">
            <a:extLst>
              <a:ext uri="{FF2B5EF4-FFF2-40B4-BE49-F238E27FC236}">
                <a16:creationId xmlns:a16="http://schemas.microsoft.com/office/drawing/2014/main" id="{B897C532-F42E-1C25-7D9E-00E9F21ED3CC}"/>
              </a:ext>
            </a:extLst>
          </p:cNvPr>
          <p:cNvSpPr>
            <a:spLocks noGrp="1"/>
          </p:cNvSpPr>
          <p:nvPr>
            <p:ph type="ctrTitle"/>
          </p:nvPr>
        </p:nvSpPr>
        <p:spPr>
          <a:xfrm>
            <a:off x="2323547" y="314503"/>
            <a:ext cx="7122166" cy="654796"/>
          </a:xfrm>
        </p:spPr>
        <p:txBody>
          <a:bodyPr>
            <a:noAutofit/>
          </a:bodyPr>
          <a:lstStyle/>
          <a:p>
            <a:r>
              <a:rPr lang="en-IN" sz="4400" b="1" dirty="0">
                <a:latin typeface="Trebuchet MS" panose="020B0603020202020204" pitchFamily="34" charset="0"/>
              </a:rPr>
              <a:t>Data Cleaning</a:t>
            </a:r>
          </a:p>
        </p:txBody>
      </p:sp>
      <p:sp>
        <p:nvSpPr>
          <p:cNvPr id="3" name="Subtitle 2">
            <a:extLst>
              <a:ext uri="{FF2B5EF4-FFF2-40B4-BE49-F238E27FC236}">
                <a16:creationId xmlns:a16="http://schemas.microsoft.com/office/drawing/2014/main" id="{82047E6F-CFCF-FCDA-33DA-8017D0407ECF}"/>
              </a:ext>
            </a:extLst>
          </p:cNvPr>
          <p:cNvSpPr>
            <a:spLocks noGrp="1"/>
          </p:cNvSpPr>
          <p:nvPr>
            <p:ph type="subTitle" idx="1"/>
          </p:nvPr>
        </p:nvSpPr>
        <p:spPr>
          <a:xfrm>
            <a:off x="662610" y="1622790"/>
            <a:ext cx="11529390" cy="4645488"/>
          </a:xfrm>
        </p:spPr>
        <p:txBody>
          <a:bodyPr>
            <a:noAutofit/>
          </a:bodyPr>
          <a:lstStyle/>
          <a:p>
            <a:pPr marL="342900" indent="-342900" algn="l">
              <a:buFont typeface="Arial" panose="020B0604020202020204" pitchFamily="34" charset="0"/>
              <a:buChar char="•"/>
            </a:pPr>
            <a:r>
              <a:rPr lang="en-US" dirty="0"/>
              <a:t>Dropped all that column which was not useful for doing data analysis like Id, review from last month.</a:t>
            </a:r>
          </a:p>
          <a:p>
            <a:pPr marL="342900" indent="-342900" algn="l">
              <a:buFont typeface="Arial" panose="020B0604020202020204" pitchFamily="34" charset="0"/>
              <a:buChar char="•"/>
            </a:pPr>
            <a:r>
              <a:rPr lang="en-US" dirty="0"/>
              <a:t>Also we have column name review per month which have 10052 null value. We need to make it zero for our analysis. </a:t>
            </a:r>
          </a:p>
          <a:p>
            <a:pPr marL="342900" indent="-342900" algn="l">
              <a:buFont typeface="Arial" panose="020B0604020202020204" pitchFamily="34" charset="0"/>
              <a:buChar char="•"/>
            </a:pPr>
            <a:r>
              <a:rPr lang="en-US" dirty="0"/>
              <a:t>Column which is mandatory to take for the observation we Removed all the null values from the column.</a:t>
            </a:r>
          </a:p>
          <a:p>
            <a:pPr marL="342900" indent="-342900" algn="l">
              <a:buFont typeface="Arial" panose="020B0604020202020204" pitchFamily="34" charset="0"/>
              <a:buChar char="•"/>
            </a:pPr>
            <a:r>
              <a:rPr lang="en-US" dirty="0"/>
              <a:t>Data with zero null value gives a accurate measures and help data analysts to give right suggestion to Airbnb.</a:t>
            </a:r>
            <a:endParaRPr lang="en-IN" dirty="0">
              <a:latin typeface="Trebuchet MS" panose="020B0603020202020204" pitchFamily="34" charset="0"/>
            </a:endParaRPr>
          </a:p>
        </p:txBody>
      </p:sp>
      <p:sp>
        <p:nvSpPr>
          <p:cNvPr id="12" name="Rectangle 11">
            <a:extLst>
              <a:ext uri="{FF2B5EF4-FFF2-40B4-BE49-F238E27FC236}">
                <a16:creationId xmlns:a16="http://schemas.microsoft.com/office/drawing/2014/main" id="{D360EE5D-002C-692E-E907-BD4280DAD167}"/>
              </a:ext>
            </a:extLst>
          </p:cNvPr>
          <p:cNvSpPr/>
          <p:nvPr/>
        </p:nvSpPr>
        <p:spPr>
          <a:xfrm flipH="1">
            <a:off x="417310" y="-5864"/>
            <a:ext cx="45719" cy="7243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D9D43C6-D77D-27C0-1F3E-96FB1B347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7204" y="128973"/>
            <a:ext cx="654796" cy="654796"/>
          </a:xfrm>
          <a:prstGeom prst="rect">
            <a:avLst/>
          </a:prstGeom>
        </p:spPr>
      </p:pic>
    </p:spTree>
    <p:extLst>
      <p:ext uri="{BB962C8B-B14F-4D97-AF65-F5344CB8AC3E}">
        <p14:creationId xmlns:p14="http://schemas.microsoft.com/office/powerpoint/2010/main" val="385958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1DCF7C-0D8E-375B-61C6-262A04D63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 y="-192927"/>
            <a:ext cx="12293600" cy="7243854"/>
          </a:xfrm>
          <a:prstGeom prst="rect">
            <a:avLst/>
          </a:prstGeom>
        </p:spPr>
      </p:pic>
      <p:sp>
        <p:nvSpPr>
          <p:cNvPr id="2" name="Title 1">
            <a:extLst>
              <a:ext uri="{FF2B5EF4-FFF2-40B4-BE49-F238E27FC236}">
                <a16:creationId xmlns:a16="http://schemas.microsoft.com/office/drawing/2014/main" id="{B897C532-F42E-1C25-7D9E-00E9F21ED3CC}"/>
              </a:ext>
            </a:extLst>
          </p:cNvPr>
          <p:cNvSpPr>
            <a:spLocks noGrp="1"/>
          </p:cNvSpPr>
          <p:nvPr>
            <p:ph type="ctrTitle"/>
          </p:nvPr>
        </p:nvSpPr>
        <p:spPr>
          <a:xfrm>
            <a:off x="443018" y="2607365"/>
            <a:ext cx="5440948" cy="1643269"/>
          </a:xfrm>
        </p:spPr>
        <p:txBody>
          <a:bodyPr>
            <a:noAutofit/>
          </a:bodyPr>
          <a:lstStyle/>
          <a:p>
            <a:r>
              <a:rPr lang="en-IN" sz="4400" b="1" dirty="0">
                <a:latin typeface="Trebuchet MS" panose="020B0603020202020204" pitchFamily="34" charset="0"/>
              </a:rPr>
              <a:t>Data Visualization And Insights</a:t>
            </a:r>
          </a:p>
        </p:txBody>
      </p:sp>
      <p:sp>
        <p:nvSpPr>
          <p:cNvPr id="12" name="Rectangle 11">
            <a:extLst>
              <a:ext uri="{FF2B5EF4-FFF2-40B4-BE49-F238E27FC236}">
                <a16:creationId xmlns:a16="http://schemas.microsoft.com/office/drawing/2014/main" id="{D360EE5D-002C-692E-E907-BD4280DAD167}"/>
              </a:ext>
            </a:extLst>
          </p:cNvPr>
          <p:cNvSpPr/>
          <p:nvPr/>
        </p:nvSpPr>
        <p:spPr>
          <a:xfrm>
            <a:off x="5910470" y="1096231"/>
            <a:ext cx="45719" cy="46655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D9D43C6-D77D-27C0-1F3E-96FB1B347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7204" y="128973"/>
            <a:ext cx="654796" cy="654796"/>
          </a:xfrm>
          <a:prstGeom prst="rect">
            <a:avLst/>
          </a:prstGeom>
        </p:spPr>
      </p:pic>
      <p:pic>
        <p:nvPicPr>
          <p:cNvPr id="10" name="Graphic 9" descr="Pie chart with solid fill">
            <a:extLst>
              <a:ext uri="{FF2B5EF4-FFF2-40B4-BE49-F238E27FC236}">
                <a16:creationId xmlns:a16="http://schemas.microsoft.com/office/drawing/2014/main" id="{56A93644-A570-D98F-1542-67AA9C556E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2064" y="960661"/>
            <a:ext cx="2826357" cy="2826357"/>
          </a:xfrm>
          <a:prstGeom prst="rect">
            <a:avLst/>
          </a:prstGeom>
        </p:spPr>
      </p:pic>
      <p:pic>
        <p:nvPicPr>
          <p:cNvPr id="13" name="Graphic 12" descr="Bar chart with solid fill">
            <a:extLst>
              <a:ext uri="{FF2B5EF4-FFF2-40B4-BE49-F238E27FC236}">
                <a16:creationId xmlns:a16="http://schemas.microsoft.com/office/drawing/2014/main" id="{06FA5C13-9697-8F57-95E8-76201DB810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74238" y="3663000"/>
            <a:ext cx="2098767" cy="2098767"/>
          </a:xfrm>
          <a:prstGeom prst="rect">
            <a:avLst/>
          </a:prstGeom>
        </p:spPr>
      </p:pic>
    </p:spTree>
    <p:custDataLst>
      <p:tags r:id="rId1"/>
    </p:custDataLst>
    <p:extLst>
      <p:ext uri="{BB962C8B-B14F-4D97-AF65-F5344CB8AC3E}">
        <p14:creationId xmlns:p14="http://schemas.microsoft.com/office/powerpoint/2010/main" val="7848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1DCF7C-0D8E-375B-61C6-262A04D63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14138"/>
            <a:ext cx="12293600" cy="7243854"/>
          </a:xfrm>
          <a:prstGeom prst="rect">
            <a:avLst/>
          </a:prstGeom>
        </p:spPr>
      </p:pic>
      <p:sp>
        <p:nvSpPr>
          <p:cNvPr id="2" name="Title 1">
            <a:extLst>
              <a:ext uri="{FF2B5EF4-FFF2-40B4-BE49-F238E27FC236}">
                <a16:creationId xmlns:a16="http://schemas.microsoft.com/office/drawing/2014/main" id="{B897C532-F42E-1C25-7D9E-00E9F21ED3CC}"/>
              </a:ext>
            </a:extLst>
          </p:cNvPr>
          <p:cNvSpPr>
            <a:spLocks noGrp="1"/>
          </p:cNvSpPr>
          <p:nvPr>
            <p:ph type="ctrTitle"/>
          </p:nvPr>
        </p:nvSpPr>
        <p:spPr>
          <a:xfrm>
            <a:off x="1718365" y="314503"/>
            <a:ext cx="8755270" cy="654796"/>
          </a:xfrm>
        </p:spPr>
        <p:txBody>
          <a:bodyPr>
            <a:noAutofit/>
          </a:bodyPr>
          <a:lstStyle/>
          <a:p>
            <a:r>
              <a:rPr lang="en-IN" sz="4400" dirty="0">
                <a:latin typeface="Trebuchet MS" panose="020B0603020202020204" pitchFamily="34" charset="0"/>
              </a:rPr>
              <a:t>Neighbourhood Group Analysis</a:t>
            </a:r>
            <a:endParaRPr lang="en-IN" sz="4400" b="1" dirty="0">
              <a:latin typeface="Trebuchet MS" panose="020B0603020202020204" pitchFamily="34" charset="0"/>
            </a:endParaRPr>
          </a:p>
        </p:txBody>
      </p:sp>
      <p:sp>
        <p:nvSpPr>
          <p:cNvPr id="12" name="Rectangle 11">
            <a:extLst>
              <a:ext uri="{FF2B5EF4-FFF2-40B4-BE49-F238E27FC236}">
                <a16:creationId xmlns:a16="http://schemas.microsoft.com/office/drawing/2014/main" id="{D360EE5D-002C-692E-E907-BD4280DAD167}"/>
              </a:ext>
            </a:extLst>
          </p:cNvPr>
          <p:cNvSpPr/>
          <p:nvPr/>
        </p:nvSpPr>
        <p:spPr>
          <a:xfrm flipH="1">
            <a:off x="417310" y="-5864"/>
            <a:ext cx="45719" cy="7243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D9D43C6-D77D-27C0-1F3E-96FB1B347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7204" y="128973"/>
            <a:ext cx="654796" cy="654796"/>
          </a:xfrm>
          <a:prstGeom prst="rect">
            <a:avLst/>
          </a:prstGeom>
        </p:spPr>
      </p:pic>
      <p:pic>
        <p:nvPicPr>
          <p:cNvPr id="7" name="Picture 6">
            <a:extLst>
              <a:ext uri="{FF2B5EF4-FFF2-40B4-BE49-F238E27FC236}">
                <a16:creationId xmlns:a16="http://schemas.microsoft.com/office/drawing/2014/main" id="{AD03C073-2324-6B1F-9C26-98B3917AFD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1139" y="969299"/>
            <a:ext cx="6187893" cy="5579015"/>
          </a:xfrm>
          <a:prstGeom prst="rect">
            <a:avLst/>
          </a:prstGeom>
        </p:spPr>
      </p:pic>
      <p:sp>
        <p:nvSpPr>
          <p:cNvPr id="8" name="TextBox 7">
            <a:extLst>
              <a:ext uri="{FF2B5EF4-FFF2-40B4-BE49-F238E27FC236}">
                <a16:creationId xmlns:a16="http://schemas.microsoft.com/office/drawing/2014/main" id="{F5AB18E2-91AE-0191-0268-EBD999DC30E6}"/>
              </a:ext>
            </a:extLst>
          </p:cNvPr>
          <p:cNvSpPr txBox="1"/>
          <p:nvPr/>
        </p:nvSpPr>
        <p:spPr>
          <a:xfrm>
            <a:off x="7119033" y="2136338"/>
            <a:ext cx="4655657" cy="4154984"/>
          </a:xfrm>
          <a:prstGeom prst="rect">
            <a:avLst/>
          </a:prstGeom>
          <a:noFill/>
        </p:spPr>
        <p:txBody>
          <a:bodyPr wrap="square" rtlCol="0">
            <a:spAutoFit/>
          </a:bodyPr>
          <a:lstStyle/>
          <a:p>
            <a:pPr algn="l">
              <a:buFont typeface="Arial" panose="020B0604020202020204" pitchFamily="34" charset="0"/>
              <a:buChar char="•"/>
            </a:pPr>
            <a:r>
              <a:rPr lang="en-US" sz="2400" b="0" i="0" dirty="0">
                <a:solidFill>
                  <a:schemeClr val="bg1"/>
                </a:solidFill>
                <a:effectLst/>
                <a:latin typeface="Roboto" panose="02000000000000000000" pitchFamily="2" charset="0"/>
              </a:rPr>
              <a:t>Graph shows the highest 44% hosts available in Manhattan</a:t>
            </a:r>
          </a:p>
          <a:p>
            <a:pPr algn="l">
              <a:buFont typeface="Arial" panose="020B0604020202020204" pitchFamily="34" charset="0"/>
              <a:buChar char="•"/>
            </a:pPr>
            <a:r>
              <a:rPr lang="en-US" sz="2400" b="0" i="0" dirty="0">
                <a:solidFill>
                  <a:schemeClr val="bg1"/>
                </a:solidFill>
                <a:effectLst/>
                <a:latin typeface="Roboto" panose="02000000000000000000" pitchFamily="2" charset="0"/>
              </a:rPr>
              <a:t>Graph shows the second highest 41%  hosts available in Brooklyn</a:t>
            </a:r>
          </a:p>
          <a:p>
            <a:pPr algn="l">
              <a:buFont typeface="Arial" panose="020B0604020202020204" pitchFamily="34" charset="0"/>
              <a:buChar char="•"/>
            </a:pPr>
            <a:r>
              <a:rPr lang="en-US" sz="2400" b="0" i="0" dirty="0">
                <a:solidFill>
                  <a:schemeClr val="bg1"/>
                </a:solidFill>
                <a:effectLst/>
                <a:latin typeface="Roboto" panose="02000000000000000000" pitchFamily="2" charset="0"/>
              </a:rPr>
              <a:t>It can be clearly seen that majority of hosts are from these two areas alone</a:t>
            </a:r>
          </a:p>
          <a:p>
            <a:pPr algn="l">
              <a:buFont typeface="Arial" panose="020B0604020202020204" pitchFamily="34" charset="0"/>
              <a:buChar char="•"/>
            </a:pPr>
            <a:r>
              <a:rPr lang="en-US" sz="2400" b="0" i="0" dirty="0">
                <a:solidFill>
                  <a:schemeClr val="bg1"/>
                </a:solidFill>
                <a:effectLst/>
                <a:latin typeface="Roboto" panose="02000000000000000000" pitchFamily="2" charset="0"/>
              </a:rPr>
              <a:t>We need to work more on branding, discounts and offers in these two areas</a:t>
            </a:r>
          </a:p>
        </p:txBody>
      </p:sp>
    </p:spTree>
    <p:custDataLst>
      <p:tags r:id="rId1"/>
    </p:custDataLst>
    <p:extLst>
      <p:ext uri="{BB962C8B-B14F-4D97-AF65-F5344CB8AC3E}">
        <p14:creationId xmlns:p14="http://schemas.microsoft.com/office/powerpoint/2010/main" val="341667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1DCF7C-0D8E-375B-61C6-262A04D63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14138"/>
            <a:ext cx="12293600" cy="7243854"/>
          </a:xfrm>
          <a:prstGeom prst="rect">
            <a:avLst/>
          </a:prstGeom>
        </p:spPr>
      </p:pic>
      <p:sp>
        <p:nvSpPr>
          <p:cNvPr id="2" name="Title 1">
            <a:extLst>
              <a:ext uri="{FF2B5EF4-FFF2-40B4-BE49-F238E27FC236}">
                <a16:creationId xmlns:a16="http://schemas.microsoft.com/office/drawing/2014/main" id="{B897C532-F42E-1C25-7D9E-00E9F21ED3CC}"/>
              </a:ext>
            </a:extLst>
          </p:cNvPr>
          <p:cNvSpPr>
            <a:spLocks noGrp="1"/>
          </p:cNvSpPr>
          <p:nvPr>
            <p:ph type="ctrTitle"/>
          </p:nvPr>
        </p:nvSpPr>
        <p:spPr>
          <a:xfrm>
            <a:off x="1679314" y="138574"/>
            <a:ext cx="9347200" cy="989027"/>
          </a:xfrm>
        </p:spPr>
        <p:txBody>
          <a:bodyPr>
            <a:noAutofit/>
          </a:bodyPr>
          <a:lstStyle/>
          <a:p>
            <a:r>
              <a:rPr lang="en-IN" sz="4400" dirty="0">
                <a:latin typeface="Trebuchet MS" panose="020B0603020202020204" pitchFamily="34" charset="0"/>
              </a:rPr>
              <a:t>Room Type In Each Neighbourhood</a:t>
            </a:r>
            <a:endParaRPr lang="en-IN" sz="4400" b="1" dirty="0">
              <a:latin typeface="Trebuchet MS" panose="020B0603020202020204" pitchFamily="34" charset="0"/>
            </a:endParaRPr>
          </a:p>
        </p:txBody>
      </p:sp>
      <p:sp>
        <p:nvSpPr>
          <p:cNvPr id="12" name="Rectangle 11">
            <a:extLst>
              <a:ext uri="{FF2B5EF4-FFF2-40B4-BE49-F238E27FC236}">
                <a16:creationId xmlns:a16="http://schemas.microsoft.com/office/drawing/2014/main" id="{D360EE5D-002C-692E-E907-BD4280DAD167}"/>
              </a:ext>
            </a:extLst>
          </p:cNvPr>
          <p:cNvSpPr/>
          <p:nvPr/>
        </p:nvSpPr>
        <p:spPr>
          <a:xfrm flipH="1">
            <a:off x="417310" y="-5864"/>
            <a:ext cx="45719" cy="7243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D9D43C6-D77D-27C0-1F3E-96FB1B347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7204" y="128973"/>
            <a:ext cx="654796" cy="654796"/>
          </a:xfrm>
          <a:prstGeom prst="rect">
            <a:avLst/>
          </a:prstGeom>
        </p:spPr>
      </p:pic>
      <p:sp>
        <p:nvSpPr>
          <p:cNvPr id="8" name="TextBox 7">
            <a:extLst>
              <a:ext uri="{FF2B5EF4-FFF2-40B4-BE49-F238E27FC236}">
                <a16:creationId xmlns:a16="http://schemas.microsoft.com/office/drawing/2014/main" id="{F5AB18E2-91AE-0191-0268-EBD999DC30E6}"/>
              </a:ext>
            </a:extLst>
          </p:cNvPr>
          <p:cNvSpPr txBox="1"/>
          <p:nvPr/>
        </p:nvSpPr>
        <p:spPr>
          <a:xfrm>
            <a:off x="7119033" y="2136338"/>
            <a:ext cx="4847680"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dirty="0">
                <a:solidFill>
                  <a:schemeClr val="bg1"/>
                </a:solidFill>
                <a:effectLst/>
                <a:latin typeface="Trebuchet MS" panose="020B0603020202020204" pitchFamily="34" charset="0"/>
              </a:rPr>
              <a:t>Plot clearly says that shared room are least populated.</a:t>
            </a:r>
          </a:p>
          <a:p>
            <a:pPr marL="342900" indent="-342900">
              <a:buFont typeface="Arial" panose="020B0604020202020204" pitchFamily="34" charset="0"/>
              <a:buChar char="•"/>
            </a:pPr>
            <a:r>
              <a:rPr lang="en-US" sz="2400" dirty="0">
                <a:solidFill>
                  <a:schemeClr val="bg1"/>
                </a:solidFill>
                <a:latin typeface="Trebuchet MS" panose="020B0603020202020204" pitchFamily="34" charset="0"/>
              </a:rPr>
              <a:t>T</a:t>
            </a:r>
            <a:r>
              <a:rPr lang="en-US" sz="2400" b="0" dirty="0">
                <a:solidFill>
                  <a:schemeClr val="bg1"/>
                </a:solidFill>
                <a:effectLst/>
                <a:latin typeface="Trebuchet MS" panose="020B0603020202020204" pitchFamily="34" charset="0"/>
              </a:rPr>
              <a:t>hat most of the people select privacy and safety over the les-s price.</a:t>
            </a:r>
          </a:p>
          <a:p>
            <a:br>
              <a:rPr lang="en-US" sz="2400" b="0" dirty="0">
                <a:solidFill>
                  <a:schemeClr val="bg1"/>
                </a:solidFill>
                <a:effectLst/>
                <a:latin typeface="Courier New" panose="02070309020205020404" pitchFamily="49" charset="0"/>
              </a:rPr>
            </a:br>
            <a:br>
              <a:rPr lang="en-US" sz="2400" b="0" dirty="0">
                <a:solidFill>
                  <a:schemeClr val="bg1"/>
                </a:solidFill>
                <a:effectLst/>
                <a:latin typeface="Courier New" panose="02070309020205020404" pitchFamily="49" charset="0"/>
              </a:rPr>
            </a:br>
            <a:endParaRPr lang="en-US" sz="2400" b="0" dirty="0">
              <a:solidFill>
                <a:schemeClr val="bg1"/>
              </a:solidFill>
              <a:effectLst/>
              <a:latin typeface="Courier New" panose="02070309020205020404" pitchFamily="49" charset="0"/>
            </a:endParaRPr>
          </a:p>
        </p:txBody>
      </p:sp>
      <p:pic>
        <p:nvPicPr>
          <p:cNvPr id="4" name="Picture 3">
            <a:extLst>
              <a:ext uri="{FF2B5EF4-FFF2-40B4-BE49-F238E27FC236}">
                <a16:creationId xmlns:a16="http://schemas.microsoft.com/office/drawing/2014/main" id="{140DE379-65E7-79EF-0A51-6669E45866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750" y="1408440"/>
            <a:ext cx="6442678" cy="5449560"/>
          </a:xfrm>
          <a:prstGeom prst="rect">
            <a:avLst/>
          </a:prstGeom>
        </p:spPr>
      </p:pic>
    </p:spTree>
    <p:custDataLst>
      <p:tags r:id="rId1"/>
    </p:custDataLst>
    <p:extLst>
      <p:ext uri="{BB962C8B-B14F-4D97-AF65-F5344CB8AC3E}">
        <p14:creationId xmlns:p14="http://schemas.microsoft.com/office/powerpoint/2010/main" val="357046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1DCF7C-0D8E-375B-61C6-262A04D63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64"/>
            <a:ext cx="12293600" cy="7243854"/>
          </a:xfrm>
          <a:prstGeom prst="rect">
            <a:avLst/>
          </a:prstGeom>
        </p:spPr>
      </p:pic>
      <p:sp>
        <p:nvSpPr>
          <p:cNvPr id="2" name="Title 1">
            <a:extLst>
              <a:ext uri="{FF2B5EF4-FFF2-40B4-BE49-F238E27FC236}">
                <a16:creationId xmlns:a16="http://schemas.microsoft.com/office/drawing/2014/main" id="{B897C532-F42E-1C25-7D9E-00E9F21ED3CC}"/>
              </a:ext>
            </a:extLst>
          </p:cNvPr>
          <p:cNvSpPr>
            <a:spLocks noGrp="1"/>
          </p:cNvSpPr>
          <p:nvPr>
            <p:ph type="ctrTitle"/>
          </p:nvPr>
        </p:nvSpPr>
        <p:spPr>
          <a:xfrm>
            <a:off x="1718365" y="314503"/>
            <a:ext cx="8755270" cy="654796"/>
          </a:xfrm>
        </p:spPr>
        <p:txBody>
          <a:bodyPr>
            <a:noAutofit/>
          </a:bodyPr>
          <a:lstStyle/>
          <a:p>
            <a:r>
              <a:rPr lang="en-IN" sz="4400" dirty="0">
                <a:latin typeface="Trebuchet MS" panose="020B0603020202020204" pitchFamily="34" charset="0"/>
              </a:rPr>
              <a:t>Most Busy Host </a:t>
            </a:r>
            <a:endParaRPr lang="en-IN" sz="4400" b="1" dirty="0">
              <a:latin typeface="Trebuchet MS" panose="020B0603020202020204" pitchFamily="34" charset="0"/>
            </a:endParaRPr>
          </a:p>
        </p:txBody>
      </p:sp>
      <p:sp>
        <p:nvSpPr>
          <p:cNvPr id="12" name="Rectangle 11">
            <a:extLst>
              <a:ext uri="{FF2B5EF4-FFF2-40B4-BE49-F238E27FC236}">
                <a16:creationId xmlns:a16="http://schemas.microsoft.com/office/drawing/2014/main" id="{D360EE5D-002C-692E-E907-BD4280DAD167}"/>
              </a:ext>
            </a:extLst>
          </p:cNvPr>
          <p:cNvSpPr/>
          <p:nvPr/>
        </p:nvSpPr>
        <p:spPr>
          <a:xfrm flipH="1">
            <a:off x="417310" y="-5864"/>
            <a:ext cx="45719" cy="7243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D9D43C6-D77D-27C0-1F3E-96FB1B347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7204" y="128973"/>
            <a:ext cx="654796" cy="654796"/>
          </a:xfrm>
          <a:prstGeom prst="rect">
            <a:avLst/>
          </a:prstGeom>
        </p:spPr>
      </p:pic>
      <p:sp>
        <p:nvSpPr>
          <p:cNvPr id="8" name="TextBox 7">
            <a:extLst>
              <a:ext uri="{FF2B5EF4-FFF2-40B4-BE49-F238E27FC236}">
                <a16:creationId xmlns:a16="http://schemas.microsoft.com/office/drawing/2014/main" id="{F5AB18E2-91AE-0191-0268-EBD999DC30E6}"/>
              </a:ext>
            </a:extLst>
          </p:cNvPr>
          <p:cNvSpPr txBox="1"/>
          <p:nvPr/>
        </p:nvSpPr>
        <p:spPr>
          <a:xfrm>
            <a:off x="7208945" y="2892723"/>
            <a:ext cx="4655657" cy="1938992"/>
          </a:xfrm>
          <a:prstGeom prst="rect">
            <a:avLst/>
          </a:prstGeom>
          <a:noFill/>
        </p:spPr>
        <p:txBody>
          <a:bodyPr wrap="square" rtlCol="0">
            <a:spAutoFit/>
          </a:bodyPr>
          <a:lstStyle/>
          <a:p>
            <a:pPr algn="l"/>
            <a:r>
              <a:rPr lang="en-US" sz="2400" b="0" i="0" dirty="0">
                <a:solidFill>
                  <a:schemeClr val="bg1"/>
                </a:solidFill>
                <a:effectLst/>
                <a:latin typeface="Roboto" panose="02000000000000000000" pitchFamily="2" charset="0"/>
              </a:rPr>
              <a:t>After doing some google research we found that sonder is hotel chain company which used </a:t>
            </a:r>
            <a:r>
              <a:rPr lang="en-US" sz="2400" b="0" i="0" dirty="0" err="1">
                <a:solidFill>
                  <a:schemeClr val="bg1"/>
                </a:solidFill>
                <a:effectLst/>
                <a:latin typeface="Roboto" panose="02000000000000000000" pitchFamily="2" charset="0"/>
              </a:rPr>
              <a:t>airbnb</a:t>
            </a:r>
            <a:r>
              <a:rPr lang="en-US" sz="2400" b="0" i="0" dirty="0">
                <a:solidFill>
                  <a:schemeClr val="bg1"/>
                </a:solidFill>
                <a:effectLst/>
                <a:latin typeface="Roboto" panose="02000000000000000000" pitchFamily="2" charset="0"/>
              </a:rPr>
              <a:t> for listing its property ,it's hotel is based on Manhattan</a:t>
            </a:r>
          </a:p>
        </p:txBody>
      </p:sp>
      <p:pic>
        <p:nvPicPr>
          <p:cNvPr id="4" name="Picture 3">
            <a:extLst>
              <a:ext uri="{FF2B5EF4-FFF2-40B4-BE49-F238E27FC236}">
                <a16:creationId xmlns:a16="http://schemas.microsoft.com/office/drawing/2014/main" id="{C3BBFB44-CA88-2A42-9BAE-49218B47CC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013" y="1693921"/>
            <a:ext cx="6061910" cy="4336596"/>
          </a:xfrm>
          <a:prstGeom prst="rect">
            <a:avLst/>
          </a:prstGeom>
        </p:spPr>
      </p:pic>
    </p:spTree>
    <p:custDataLst>
      <p:tags r:id="rId1"/>
    </p:custDataLst>
    <p:extLst>
      <p:ext uri="{BB962C8B-B14F-4D97-AF65-F5344CB8AC3E}">
        <p14:creationId xmlns:p14="http://schemas.microsoft.com/office/powerpoint/2010/main" val="42783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7"/>
</p:tagLst>
</file>

<file path=ppt/tags/tag10.xml><?xml version="1.0" encoding="utf-8"?>
<p:tagLst xmlns:a="http://schemas.openxmlformats.org/drawingml/2006/main" xmlns:r="http://schemas.openxmlformats.org/officeDocument/2006/relationships" xmlns:p="http://schemas.openxmlformats.org/presentationml/2006/main">
  <p:tag name="TIMING" val="|1"/>
</p:tagLst>
</file>

<file path=ppt/tags/tag11.xml><?xml version="1.0" encoding="utf-8"?>
<p:tagLst xmlns:a="http://schemas.openxmlformats.org/drawingml/2006/main" xmlns:r="http://schemas.openxmlformats.org/officeDocument/2006/relationships" xmlns:p="http://schemas.openxmlformats.org/presentationml/2006/main">
  <p:tag name="TIMING" val="|12.7"/>
</p:tagLst>
</file>

<file path=ppt/tags/tag12.xml><?xml version="1.0" encoding="utf-8"?>
<p:tagLst xmlns:a="http://schemas.openxmlformats.org/drawingml/2006/main" xmlns:r="http://schemas.openxmlformats.org/officeDocument/2006/relationships" xmlns:p="http://schemas.openxmlformats.org/presentationml/2006/main">
  <p:tag name="TIMING" val="|0.8"/>
</p:tagLst>
</file>

<file path=ppt/tags/tag13.xml><?xml version="1.0" encoding="utf-8"?>
<p:tagLst xmlns:a="http://schemas.openxmlformats.org/drawingml/2006/main" xmlns:r="http://schemas.openxmlformats.org/officeDocument/2006/relationships" xmlns:p="http://schemas.openxmlformats.org/presentationml/2006/main">
  <p:tag name="TIMING" val="|40.3"/>
</p:tagLst>
</file>

<file path=ppt/tags/tag14.xml><?xml version="1.0" encoding="utf-8"?>
<p:tagLst xmlns:a="http://schemas.openxmlformats.org/drawingml/2006/main" xmlns:r="http://schemas.openxmlformats.org/officeDocument/2006/relationships" xmlns:p="http://schemas.openxmlformats.org/presentationml/2006/main">
  <p:tag name="TIMING" val="|2.7"/>
</p:tagLst>
</file>

<file path=ppt/tags/tag15.xml><?xml version="1.0" encoding="utf-8"?>
<p:tagLst xmlns:a="http://schemas.openxmlformats.org/drawingml/2006/main" xmlns:r="http://schemas.openxmlformats.org/officeDocument/2006/relationships" xmlns:p="http://schemas.openxmlformats.org/presentationml/2006/main">
  <p:tag name="TIMING" val="|1|11.8|12.3|15.6"/>
</p:tagLst>
</file>

<file path=ppt/tags/tag16.xml><?xml version="1.0" encoding="utf-8"?>
<p:tagLst xmlns:a="http://schemas.openxmlformats.org/drawingml/2006/main" xmlns:r="http://schemas.openxmlformats.org/officeDocument/2006/relationships" xmlns:p="http://schemas.openxmlformats.org/presentationml/2006/main">
  <p:tag name="TIMING" val="|1"/>
</p:tagLst>
</file>

<file path=ppt/tags/tag2.xml><?xml version="1.0" encoding="utf-8"?>
<p:tagLst xmlns:a="http://schemas.openxmlformats.org/drawingml/2006/main" xmlns:r="http://schemas.openxmlformats.org/officeDocument/2006/relationships" xmlns:p="http://schemas.openxmlformats.org/presentationml/2006/main">
  <p:tag name="TIMING" val="|2.3"/>
</p:tagLst>
</file>

<file path=ppt/tags/tag3.xml><?xml version="1.0" encoding="utf-8"?>
<p:tagLst xmlns:a="http://schemas.openxmlformats.org/drawingml/2006/main" xmlns:r="http://schemas.openxmlformats.org/officeDocument/2006/relationships" xmlns:p="http://schemas.openxmlformats.org/presentationml/2006/main">
  <p:tag name="TIMING" val="|1|0.9|0.4"/>
</p:tagLst>
</file>

<file path=ppt/tags/tag4.xml><?xml version="1.0" encoding="utf-8"?>
<p:tagLst xmlns:a="http://schemas.openxmlformats.org/drawingml/2006/main" xmlns:r="http://schemas.openxmlformats.org/officeDocument/2006/relationships" xmlns:p="http://schemas.openxmlformats.org/presentationml/2006/main">
  <p:tag name="TIMING" val="|4.3"/>
</p:tagLst>
</file>

<file path=ppt/tags/tag5.xml><?xml version="1.0" encoding="utf-8"?>
<p:tagLst xmlns:a="http://schemas.openxmlformats.org/drawingml/2006/main" xmlns:r="http://schemas.openxmlformats.org/officeDocument/2006/relationships" xmlns:p="http://schemas.openxmlformats.org/presentationml/2006/main">
  <p:tag name="TIMING" val="|7.3"/>
</p:tagLst>
</file>

<file path=ppt/tags/tag6.xml><?xml version="1.0" encoding="utf-8"?>
<p:tagLst xmlns:a="http://schemas.openxmlformats.org/drawingml/2006/main" xmlns:r="http://schemas.openxmlformats.org/officeDocument/2006/relationships" xmlns:p="http://schemas.openxmlformats.org/presentationml/2006/main">
  <p:tag name="TIMING" val="|4.7"/>
</p:tagLst>
</file>

<file path=ppt/tags/tag7.xml><?xml version="1.0" encoding="utf-8"?>
<p:tagLst xmlns:a="http://schemas.openxmlformats.org/drawingml/2006/main" xmlns:r="http://schemas.openxmlformats.org/officeDocument/2006/relationships" xmlns:p="http://schemas.openxmlformats.org/presentationml/2006/main">
  <p:tag name="TIMING" val="|1.6"/>
</p:tagLst>
</file>

<file path=ppt/tags/tag8.xml><?xml version="1.0" encoding="utf-8"?>
<p:tagLst xmlns:a="http://schemas.openxmlformats.org/drawingml/2006/main" xmlns:r="http://schemas.openxmlformats.org/officeDocument/2006/relationships" xmlns:p="http://schemas.openxmlformats.org/presentationml/2006/main">
  <p:tag name="TIMING" val="|2.5"/>
</p:tagLst>
</file>

<file path=ppt/tags/tag9.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972</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Baskerville Old Face</vt:lpstr>
      <vt:lpstr>Calibri</vt:lpstr>
      <vt:lpstr>Calibri Light</vt:lpstr>
      <vt:lpstr>Century Gothic</vt:lpstr>
      <vt:lpstr>Courier New</vt:lpstr>
      <vt:lpstr>Roboto</vt:lpstr>
      <vt:lpstr>Trebuchet MS</vt:lpstr>
      <vt:lpstr>Wingdings</vt:lpstr>
      <vt:lpstr>Office Theme</vt:lpstr>
      <vt:lpstr>Capstone EDA 1</vt:lpstr>
      <vt:lpstr>Points of Discussion</vt:lpstr>
      <vt:lpstr>What Is Airbnb?</vt:lpstr>
      <vt:lpstr>Data Summary</vt:lpstr>
      <vt:lpstr>Data Cleaning</vt:lpstr>
      <vt:lpstr>Data Visualization And Insights</vt:lpstr>
      <vt:lpstr>Neighbourhood Group Analysis</vt:lpstr>
      <vt:lpstr>Room Type In Each Neighbourhood</vt:lpstr>
      <vt:lpstr>Most Busy Host </vt:lpstr>
      <vt:lpstr>Most Number of Listings</vt:lpstr>
      <vt:lpstr>About The Most Busiest Host</vt:lpstr>
      <vt:lpstr>Insights From The Map</vt:lpstr>
      <vt:lpstr>Prices for Different Room Type in Different Neighbourhood Groups</vt:lpstr>
      <vt:lpstr>Average Price in Each Neighbourhood</vt:lpstr>
      <vt:lpstr>Average No. Of nights people Stayed in each Room Type</vt:lpstr>
      <vt:lpstr>Room Availability</vt:lpstr>
      <vt:lpstr>Word Cloud</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EDA 1</dc:title>
  <dc:creator>Sourabh Choudhary</dc:creator>
  <cp:lastModifiedBy>Sourabh Choudhary</cp:lastModifiedBy>
  <cp:revision>2</cp:revision>
  <dcterms:created xsi:type="dcterms:W3CDTF">2022-12-16T08:45:13Z</dcterms:created>
  <dcterms:modified xsi:type="dcterms:W3CDTF">2022-12-17T12:12:07Z</dcterms:modified>
</cp:coreProperties>
</file>