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9" r:id="rId2"/>
    <p:sldId id="291" r:id="rId3"/>
    <p:sldId id="292" r:id="rId4"/>
    <p:sldId id="293" r:id="rId5"/>
    <p:sldId id="295" r:id="rId6"/>
    <p:sldId id="300" r:id="rId7"/>
    <p:sldId id="299" r:id="rId8"/>
    <p:sldId id="298" r:id="rId9"/>
    <p:sldId id="297" r:id="rId10"/>
    <p:sldId id="296" r:id="rId11"/>
    <p:sldId id="262" r:id="rId12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AA"/>
    <a:srgbClr val="1C1C1C"/>
    <a:srgbClr val="FFFF99"/>
    <a:srgbClr val="00FF00"/>
    <a:srgbClr val="6C217F"/>
    <a:srgbClr val="78A22F"/>
    <a:srgbClr val="5F5F5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56E38-AA69-40EF-8900-E4112540A286}" v="41" dt="2020-07-13T09:35:14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81" d="100"/>
          <a:sy n="81" d="100"/>
        </p:scale>
        <p:origin x="17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134" y="-108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3AA2434-EF8B-477E-B149-C0C18928A2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23" cy="4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9F9A77F-BCDD-4703-935B-283CE2A2E4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178" y="1"/>
            <a:ext cx="2919123" cy="4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10EB9CC1-144A-4F7A-AD47-9165A7704C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020"/>
            <a:ext cx="2919123" cy="4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02F4FFC4-E5D2-49E8-A240-BAE6F9161AB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178" y="9372020"/>
            <a:ext cx="2919123" cy="4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E79BBE8-0AF6-485B-99E8-708D1F62A9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C1D4189-4343-47AA-BEA0-1DBEADAE1F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23" cy="4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11A5CD5-0B22-4339-872B-3B4E49C6CC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5178" y="1"/>
            <a:ext cx="2919123" cy="4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76673D5-8441-4174-846E-1E0B30B9B5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01398B1-8FC4-4153-A37B-628DF62A26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69" y="4686826"/>
            <a:ext cx="5388026" cy="443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2E66DDA-C57B-4FE3-9F8F-D63ECF39D1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020"/>
            <a:ext cx="2919123" cy="4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BB0C600-063B-4CAF-8519-6F2A34ABC1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178" y="9372020"/>
            <a:ext cx="2919123" cy="4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D4DFDA1B-1541-48C6-ACB5-AB21767D5C1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4A644D29-2929-4378-8640-33131086E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B2B59688-C33E-4B44-9A22-E25C74D7C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99411337-EFB1-4899-B082-92367D81F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A77B11-57CF-47CD-80FE-A258C658DF19}" type="slidenum">
              <a:rPr lang="en-US" altLang="en-US" sz="1300" smtClean="0"/>
              <a:pPr>
                <a:spcBef>
                  <a:spcPct val="0"/>
                </a:spcBef>
              </a:pPr>
              <a:t>2</a:t>
            </a:fld>
            <a:endParaRPr lang="en-US" altLang="en-US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B8DB12D5-B16C-4468-8E73-8E1B9C5B6B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83" r="-8" b="-110"/>
          <a:stretch>
            <a:fillRect/>
          </a:stretch>
        </p:blipFill>
        <p:spPr bwMode="auto">
          <a:xfrm>
            <a:off x="7010400" y="0"/>
            <a:ext cx="1827213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306028C-BC48-43C3-8C0F-388EE744FE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1800"/>
            <a:ext cx="91440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1FC85E16-C129-4845-988F-FA5B9D643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6659563"/>
            <a:ext cx="403066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800" dirty="0"/>
              <a:t>Strictly Private and Confidential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551238"/>
            <a:ext cx="7775575" cy="544512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marL="0" indent="0" algn="ctr">
              <a:spcBef>
                <a:spcPct val="0"/>
              </a:spcBef>
              <a:buFont typeface="Wingdings 2" pitchFamily="18" charset="2"/>
              <a:buNone/>
              <a:defRPr sz="2400" b="1">
                <a:solidFill>
                  <a:srgbClr val="0069AA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93775" y="2755900"/>
            <a:ext cx="7772400" cy="6699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algn="ctr">
              <a:spcBef>
                <a:spcPct val="75000"/>
              </a:spcBef>
              <a:buClr>
                <a:schemeClr val="tx2"/>
              </a:buClr>
              <a:buFont typeface="Wingdings 2" pitchFamily="18" charset="2"/>
              <a:buNone/>
              <a:defRPr sz="35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407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4D4797-2451-4AA6-AA54-722ED205BA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Page </a:t>
            </a:r>
            <a:fld id="{17FB9A2A-585B-426D-92BC-FB2A8E697E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439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122238"/>
            <a:ext cx="2124075" cy="6278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22238"/>
            <a:ext cx="6223000" cy="6278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1BBF9B-AECB-46F8-A820-FBF5DFCA08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Page </a:t>
            </a:r>
            <a:fld id="{F2DBE795-A354-46BE-8A53-AEBFCBA03E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325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14CE07-CB74-4F9C-B06C-677BE8C72A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Page </a:t>
            </a:r>
            <a:fld id="{FB64C551-E8C7-40D5-AD8C-B676E3C563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088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30D344-C0A8-466F-96A9-16A78C9A51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Page </a:t>
            </a:r>
            <a:fld id="{6DE313C5-C280-4339-A0A2-308A787BF4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86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950913"/>
            <a:ext cx="4173537" cy="5449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0913"/>
            <a:ext cx="4173538" cy="5449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1A14D9-2700-4C2F-97EC-D8FD44CEA4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Page </a:t>
            </a:r>
            <a:fld id="{5384FD28-429C-4516-859A-4955971E1E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834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243A9-0F6F-4386-A5C9-7E671D2FFB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Page </a:t>
            </a:r>
            <a:fld id="{A34C24BA-2D63-4F60-992B-A7FDCCD2CE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91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65B6052-9044-49F9-B65A-2FC6B58842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Page </a:t>
            </a:r>
            <a:fld id="{F73520A9-84CE-405A-91F3-22DF9F28D5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219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65F6EA2-6EA4-48C6-B18F-A7FB666066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Page </a:t>
            </a:r>
            <a:fld id="{AFB8C332-7E19-4FF9-9F99-98638A718A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69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A63B1D2-7391-4277-9323-1F879D0609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Page </a:t>
            </a:r>
            <a:fld id="{8B1FC893-3747-4E2B-9B9E-77421CD8C7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65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74BEAD-C1A4-4CDA-BE4B-6707A97225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Page </a:t>
            </a:r>
            <a:fld id="{A57FABA5-0AEC-4F9D-89A0-0D8B17778BD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219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10CB586F-15FD-4DE8-8E62-6597D4E5C2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6"/>
          <a:stretch>
            <a:fillRect/>
          </a:stretch>
        </p:blipFill>
        <p:spPr bwMode="auto">
          <a:xfrm>
            <a:off x="0" y="0"/>
            <a:ext cx="916146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5">
            <a:extLst>
              <a:ext uri="{FF2B5EF4-FFF2-40B4-BE49-F238E27FC236}">
                <a16:creationId xmlns:a16="http://schemas.microsoft.com/office/drawing/2014/main" id="{27354AFB-6300-45C3-A979-A78FBEFA701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83" r="-8" b="-110"/>
          <a:stretch>
            <a:fillRect/>
          </a:stretch>
        </p:blipFill>
        <p:spPr bwMode="auto">
          <a:xfrm>
            <a:off x="8167688" y="0"/>
            <a:ext cx="687387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92ACA7D4-AB9A-413B-8E2A-9F65E7BCA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950913"/>
            <a:ext cx="8499475" cy="544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B7E12C3-7F6E-429E-9E69-2FFA72310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122238"/>
            <a:ext cx="75009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C0BE8F95-201D-4213-912F-7A3C5456D3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9463" y="6581775"/>
            <a:ext cx="6556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Page </a:t>
            </a:r>
            <a:fld id="{E9A9A0CA-A501-4AF7-80A5-D8A82550AE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374FB4C-175E-4771-9BDE-2D17B4FC3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0" y="6488113"/>
            <a:ext cx="8707438" cy="0"/>
          </a:xfrm>
          <a:prstGeom prst="line">
            <a:avLst/>
          </a:prstGeom>
          <a:noFill/>
          <a:ln w="38100">
            <a:solidFill>
              <a:srgbClr val="0069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9A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9A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9A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9AA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0069AA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0069AA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0069AA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0069AA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Clr>
          <a:srgbClr val="0069AA"/>
        </a:buClr>
        <a:buFont typeface="Wingdings 2" panose="05020102010507070707" pitchFamily="18" charset="2"/>
        <a:buChar char="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5425" algn="l" rtl="0" eaLnBrk="0" fontAlgn="base" hangingPunct="0">
        <a:spcBef>
          <a:spcPct val="25000"/>
        </a:spcBef>
        <a:spcAft>
          <a:spcPct val="0"/>
        </a:spcAft>
        <a:buClr>
          <a:srgbClr val="0069AA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0069AA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912813" indent="-227013" algn="l" rtl="0" eaLnBrk="0" fontAlgn="base" hangingPunct="0">
        <a:spcBef>
          <a:spcPct val="25000"/>
        </a:spcBef>
        <a:spcAft>
          <a:spcPct val="0"/>
        </a:spcAft>
        <a:buClr>
          <a:srgbClr val="0069AA"/>
        </a:buClr>
        <a:buFont typeface="Wingdings 2" panose="05020102010507070707" pitchFamily="18" charset="2"/>
        <a:buChar char=""/>
        <a:defRPr sz="2000">
          <a:solidFill>
            <a:schemeClr val="tx1"/>
          </a:solidFill>
          <a:latin typeface="+mn-lt"/>
          <a:cs typeface="+mn-cs"/>
        </a:defRPr>
      </a:lvl4pPr>
      <a:lvl5pPr marL="1141413" indent="-227013" algn="l" rtl="0" eaLnBrk="0" fontAlgn="base" hangingPunct="0">
        <a:spcBef>
          <a:spcPct val="25000"/>
        </a:spcBef>
        <a:spcAft>
          <a:spcPct val="0"/>
        </a:spcAft>
        <a:buClr>
          <a:srgbClr val="0069AA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0069AA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0069AA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0069AA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0069AA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sanket7941/pyInstrum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>
            <a:extLst>
              <a:ext uri="{FF2B5EF4-FFF2-40B4-BE49-F238E27FC236}">
                <a16:creationId xmlns:a16="http://schemas.microsoft.com/office/drawing/2014/main" id="{8D2F70AD-1571-463F-96B1-C30940D6A88C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133600"/>
            <a:ext cx="8001000" cy="1295400"/>
          </a:xfrm>
        </p:spPr>
        <p:txBody>
          <a:bodyPr/>
          <a:lstStyle/>
          <a:p>
            <a:pPr eaLnBrk="1" hangingPunct="1"/>
            <a:r>
              <a:rPr lang="en-US" altLang="en-US" sz="3600" dirty="0" err="1"/>
              <a:t>PyInstrument</a:t>
            </a:r>
            <a:endParaRPr lang="en-US" altLang="en-US" sz="36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351E8FD-6561-46DE-8916-85DF9F82F6C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dirty="0"/>
              <a:t>Tool for instrument automation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2A20-2EC7-4C06-9310-4BAF916B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FA52-8E40-4CA1-AFB5-4CC9ACB0B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use following command to install all packages’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“pip install -r requirements.txt”</a:t>
            </a:r>
          </a:p>
          <a:p>
            <a:pPr lvl="1"/>
            <a:r>
              <a:rPr lang="en-US" altLang="en-US" dirty="0">
                <a:solidFill>
                  <a:srgbClr val="24292E"/>
                </a:solidFill>
                <a:latin typeface="SFMono-Regular"/>
              </a:rPr>
              <a:t>“Pip install .”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30188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D0A47-1C3E-4045-9E3E-D4B6401F4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FB64C551-E8C7-40D5-AD8C-B676E3C56305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27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>
            <a:extLst>
              <a:ext uri="{FF2B5EF4-FFF2-40B4-BE49-F238E27FC236}">
                <a16:creationId xmlns:a16="http://schemas.microsoft.com/office/drawing/2014/main" id="{0173342A-D318-45BC-9BC4-1376C2D69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75000"/>
              </a:spcBef>
              <a:buClr>
                <a:srgbClr val="0069AA"/>
              </a:buClr>
              <a:buFont typeface="Wingdings 2" panose="05020102010507070707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0069A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rgbClr val="0069AA"/>
              </a:buClr>
              <a:buFont typeface="Wingdings 2" panose="05020102010507070707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 dirty="0">
                <a:solidFill>
                  <a:schemeClr val="bg2"/>
                </a:solidFill>
              </a:rPr>
              <a:t>Page </a:t>
            </a:r>
            <a:fld id="{75218DD6-0888-40FF-9310-AD2E3FD6120D}" type="slidenum">
              <a:rPr lang="en-US" altLang="en-US" sz="8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800" dirty="0">
              <a:solidFill>
                <a:schemeClr val="bg2"/>
              </a:solidFill>
            </a:endParaRP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F4656E26-F568-4FCC-AB8C-C24DBD28A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75000"/>
              </a:spcBef>
              <a:buClr>
                <a:srgbClr val="0069AA"/>
              </a:buClr>
              <a:buFont typeface="Wingdings 2" panose="05020102010507070707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0069A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rgbClr val="0069AA"/>
              </a:buClr>
              <a:buFont typeface="Wingdings 2" panose="05020102010507070707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E81C6FE4-59E8-47B9-85F7-AD660B312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83" r="-8" b="-110"/>
          <a:stretch>
            <a:fillRect/>
          </a:stretch>
        </p:blipFill>
        <p:spPr bwMode="auto">
          <a:xfrm>
            <a:off x="3048000" y="1863725"/>
            <a:ext cx="2824163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BBCE906-05A3-46FD-BC96-0925E6A85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Requirement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ED5505-2FAB-4B3F-8C84-7DF40AF63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63" y="990600"/>
            <a:ext cx="5257800" cy="5522913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IN" sz="2400" b="1" dirty="0">
                <a:solidFill>
                  <a:srgbClr val="0070C0"/>
                </a:solidFill>
              </a:rPr>
              <a:t>    </a:t>
            </a: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rgbClr val="24292E"/>
                </a:solidFill>
                <a:effectLst/>
                <a:latin typeface="-apple-system"/>
              </a:rPr>
              <a:t>python 3.6 +</a:t>
            </a:r>
          </a:p>
          <a:p>
            <a:pPr algn="l">
              <a:buFont typeface="+mj-lt"/>
              <a:buAutoNum type="arabicPeriod"/>
            </a:pPr>
            <a:r>
              <a:rPr lang="en-IN" dirty="0">
                <a:solidFill>
                  <a:srgbClr val="24292E"/>
                </a:solidFill>
                <a:latin typeface="-apple-system"/>
              </a:rPr>
              <a:t>pip</a:t>
            </a:r>
            <a:endParaRPr lang="en-IN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N" sz="2000" b="0" i="0" dirty="0" err="1">
                <a:solidFill>
                  <a:srgbClr val="24292E"/>
                </a:solidFill>
                <a:effectLst/>
                <a:latin typeface="-apple-system"/>
              </a:rPr>
              <a:t>pyvisa</a:t>
            </a:r>
            <a:endParaRPr lang="en-IN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228600" lvl="1" indent="-228600">
              <a:spcBef>
                <a:spcPct val="75000"/>
              </a:spcBef>
              <a:buFont typeface="Wingdings 2" pitchFamily="18" charset="2"/>
              <a:buChar char=""/>
              <a:defRPr/>
            </a:pPr>
            <a:endParaRPr lang="en-IN" sz="1800" dirty="0">
              <a:solidFill>
                <a:srgbClr val="0070C0"/>
              </a:solidFill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A6D30E4-278D-46B5-A496-59288E7B4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75000"/>
              </a:spcBef>
              <a:buClr>
                <a:srgbClr val="0069AA"/>
              </a:buClr>
              <a:buFont typeface="Wingdings 2" panose="05020102010507070707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0069A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rgbClr val="0069AA"/>
              </a:buClr>
              <a:buFont typeface="Wingdings 2" panose="05020102010507070707" pitchFamily="18" charset="2"/>
              <a:buChar char="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9A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 dirty="0">
                <a:solidFill>
                  <a:schemeClr val="bg2"/>
                </a:solidFill>
              </a:rPr>
              <a:t>Page </a:t>
            </a:r>
            <a:fld id="{0D43DE31-37A6-4308-B8C1-EDB3C39421DB}" type="slidenum">
              <a:rPr lang="en-US" altLang="en-US" sz="8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63EB-B454-438A-A4D3-16969C67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1881-946B-4DD0-9A96-72321265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the latest python setup from the </a:t>
            </a:r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CA05-4FEB-47F7-97B3-26328E162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FB64C551-E8C7-40D5-AD8C-B676E3C56305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C002E-8365-4177-9C1D-F10C59F58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84" y="2057400"/>
            <a:ext cx="7799479" cy="34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6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3929-917B-45AA-874C-940108FA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installation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BAA4-5A6E-422C-B8E0-41483A08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63" y="838200"/>
            <a:ext cx="8499475" cy="5449887"/>
          </a:xfrm>
        </p:spPr>
        <p:txBody>
          <a:bodyPr/>
          <a:lstStyle/>
          <a:p>
            <a:r>
              <a:rPr lang="en-IN" dirty="0"/>
              <a:t>Open the setup click on customize installation option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5483B-18AC-4BA4-A703-84071ED0AC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FB64C551-E8C7-40D5-AD8C-B676E3C56305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D59BF-A3DD-454C-B3EC-C6370187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84126"/>
            <a:ext cx="6796087" cy="41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4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7F8A-0452-4D65-841C-9F323DDB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69D92-ACD2-464F-867E-210BC7AC6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FB64C551-E8C7-40D5-AD8C-B676E3C56305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7E275-269E-4B17-B85E-357DF2D2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the option as shown  in following image. Then hit next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209C4-385E-4A0C-9332-DD387554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06" y="1622930"/>
            <a:ext cx="5886450" cy="36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2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7BA2-21CD-4412-B27C-AC2D704B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0FDE-3357-49E7-B902-FF6A7450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the path </a:t>
            </a:r>
            <a:r>
              <a:rPr lang="en-IN" dirty="0">
                <a:solidFill>
                  <a:srgbClr val="0070C0"/>
                </a:solidFill>
              </a:rPr>
              <a:t>C:\Python3\ </a:t>
            </a:r>
            <a:r>
              <a:rPr lang="en-IN" dirty="0">
                <a:solidFill>
                  <a:srgbClr val="1C1C1C"/>
                </a:solidFill>
              </a:rPr>
              <a:t>and hit install</a:t>
            </a:r>
          </a:p>
          <a:p>
            <a:endParaRPr lang="en-IN" dirty="0">
              <a:solidFill>
                <a:srgbClr val="1C1C1C"/>
              </a:solidFill>
            </a:endParaRPr>
          </a:p>
          <a:p>
            <a:endParaRPr lang="en-IN" dirty="0">
              <a:solidFill>
                <a:srgbClr val="1C1C1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CDB2-1453-4966-B673-8E808F6405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FB64C551-E8C7-40D5-AD8C-B676E3C56305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20815-2A6B-4CD4-ABDF-4E93EFA0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6353175" cy="39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D7FB-ED1A-43A7-AE1A-FC1AC602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63" y="122238"/>
            <a:ext cx="7500937" cy="427037"/>
          </a:xfrm>
        </p:spPr>
        <p:txBody>
          <a:bodyPr wrap="square" anchor="b">
            <a:normAutofit/>
          </a:bodyPr>
          <a:lstStyle/>
          <a:p>
            <a:r>
              <a:rPr lang="en-IN" dirty="0"/>
              <a:t>Check all component are install </a:t>
            </a:r>
            <a:r>
              <a:rPr lang="en-IN"/>
              <a:t>properly 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2DCF-B69C-4CE4-A42F-3C8C8A899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2263" y="950913"/>
            <a:ext cx="4173537" cy="5449887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 Press win Key + R</a:t>
            </a:r>
          </a:p>
          <a:p>
            <a:r>
              <a:rPr lang="en-IN" dirty="0"/>
              <a:t>Type </a:t>
            </a:r>
            <a:r>
              <a:rPr lang="en-IN" b="1" dirty="0" err="1"/>
              <a:t>cmd</a:t>
            </a:r>
            <a:r>
              <a:rPr lang="en-IN" b="1" dirty="0"/>
              <a:t> </a:t>
            </a:r>
          </a:p>
          <a:p>
            <a:r>
              <a:rPr lang="en-IN" dirty="0"/>
              <a:t>Type </a:t>
            </a:r>
            <a:r>
              <a:rPr lang="en-IN" b="1" dirty="0"/>
              <a:t>python --version</a:t>
            </a:r>
          </a:p>
          <a:p>
            <a:r>
              <a:rPr lang="en-IN" dirty="0"/>
              <a:t>type </a:t>
            </a:r>
            <a:r>
              <a:rPr lang="en-IN" b="1" dirty="0"/>
              <a:t>pip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1B626-0BDB-4337-8181-B7F7843E57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6526" y="685800"/>
            <a:ext cx="2989263" cy="18172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29A66-9E3B-4BBB-9DD8-3A7E053A5D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99463" y="6581775"/>
            <a:ext cx="655637" cy="2762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/>
              <a:t>Page </a:t>
            </a:r>
            <a:fld id="{FB64C551-E8C7-40D5-AD8C-B676E3C56305}" type="slidenum">
              <a:rPr lang="en-US" alt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75D84E-2D4E-4DED-808C-D9977733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707" y="2632188"/>
            <a:ext cx="3592900" cy="36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9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545C-659D-4F45-B1AB-F526ED9B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</a:t>
            </a:r>
            <a:r>
              <a:rPr lang="en-IN" dirty="0" err="1"/>
              <a:t>PyInstrument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242F-B9A0-43FB-8C79-74D209B2F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the setup from </a:t>
            </a:r>
            <a:r>
              <a:rPr lang="en-IN" dirty="0">
                <a:solidFill>
                  <a:srgbClr val="0069A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IN" dirty="0">
              <a:solidFill>
                <a:srgbClr val="0069A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DD076-BD64-4D1A-8C48-46AF09AD9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FB64C551-E8C7-40D5-AD8C-B676E3C56305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0056B-1352-4C97-9F4D-A5C3AFD7B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8055"/>
            <a:ext cx="5867400" cy="39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FD7C-8612-4B83-9DE5-1D9A7CA6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5056-64E7-4E7D-B6BC-E186DFBE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Extract the </a:t>
            </a:r>
            <a:r>
              <a:rPr lang="en-IN" dirty="0" err="1"/>
              <a:t>pyInstrument</a:t>
            </a:r>
            <a:r>
              <a:rPr lang="en-IN" dirty="0"/>
              <a:t> folder. And in path window again type cmd.</a:t>
            </a:r>
          </a:p>
          <a:p>
            <a:pPr marL="0" indent="0">
              <a:buNone/>
            </a:pPr>
            <a:r>
              <a:rPr lang="en-IN" dirty="0"/>
              <a:t>  hit enter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276FA-E2BA-4B2C-A454-8B9C540FB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FB64C551-E8C7-40D5-AD8C-B676E3C56305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9DF69-6428-4B9B-A10E-BE4904E1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2362200"/>
            <a:ext cx="7366000" cy="24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04331"/>
      </p:ext>
    </p:extLst>
  </p:cSld>
  <p:clrMapOvr>
    <a:masterClrMapping/>
  </p:clrMapOvr>
</p:sld>
</file>

<file path=ppt/theme/theme1.xml><?xml version="1.0" encoding="utf-8"?>
<a:theme xmlns:a="http://schemas.openxmlformats.org/drawingml/2006/main" name="1_VisteonCleanTemplate_3-12">
  <a:themeElements>
    <a:clrScheme name="1_VisteonCleanTemplate_3-12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EAEAEA"/>
      </a:accent1>
      <a:accent2>
        <a:srgbClr val="C0C0C0"/>
      </a:accent2>
      <a:accent3>
        <a:srgbClr val="FFFFFF"/>
      </a:accent3>
      <a:accent4>
        <a:srgbClr val="000000"/>
      </a:accent4>
      <a:accent5>
        <a:srgbClr val="F3F3F3"/>
      </a:accent5>
      <a:accent6>
        <a:srgbClr val="AEAEAE"/>
      </a:accent6>
      <a:hlink>
        <a:srgbClr val="4D4D4D"/>
      </a:hlink>
      <a:folHlink>
        <a:srgbClr val="F3901D"/>
      </a:folHlink>
    </a:clrScheme>
    <a:fontScheme name="1_VisteonCleanTemplate_3-1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VisteonCleanTemplate_3-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EAEAE"/>
        </a:accent6>
        <a:hlink>
          <a:srgbClr val="4D4D4D"/>
        </a:hlink>
        <a:folHlink>
          <a:srgbClr val="F390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142</Words>
  <Application>Microsoft Office PowerPoint</Application>
  <PresentationFormat>On-screen Show (4:3)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SFMono-Regular</vt:lpstr>
      <vt:lpstr>Wingdings</vt:lpstr>
      <vt:lpstr>Wingdings 2</vt:lpstr>
      <vt:lpstr>1_VisteonCleanTemplate_3-12</vt:lpstr>
      <vt:lpstr>PyInstrument</vt:lpstr>
      <vt:lpstr>Requirement</vt:lpstr>
      <vt:lpstr>Python installation</vt:lpstr>
      <vt:lpstr>Python installation Cont.</vt:lpstr>
      <vt:lpstr>PowerPoint Presentation</vt:lpstr>
      <vt:lpstr>PowerPoint Presentation</vt:lpstr>
      <vt:lpstr>Check all component are install properly </vt:lpstr>
      <vt:lpstr>Installing PyInstrument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PyInstrument</dc:title>
  <dc:creator>Naik, Sanket</dc:creator>
  <cp:lastModifiedBy>Naik, Sanket</cp:lastModifiedBy>
  <cp:revision>4</cp:revision>
  <dcterms:created xsi:type="dcterms:W3CDTF">2020-07-13T09:02:32Z</dcterms:created>
  <dcterms:modified xsi:type="dcterms:W3CDTF">2020-07-17T06:30:44Z</dcterms:modified>
</cp:coreProperties>
</file>