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bPw83zhgjrBKioDD2p2968MV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78427" cy="51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4" y="1"/>
            <a:ext cx="3078427" cy="51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8"/>
            <a:ext cx="3078427" cy="51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4" y="9721108"/>
            <a:ext cx="3078427" cy="51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e023487f_0_26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00" cy="4605600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7e02348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66A2-5105-B6B2-230B-6C519D10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C6B3-E3A9-ED85-9B57-E2EADF53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CDDF-1B9A-FD94-8EBB-6D7D9FCF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836A-2097-5202-48B9-0B76F08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2398-5C03-22FB-13C7-E7E82A6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BAD2-C3F2-B659-2CCE-73B676C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671C-34A4-E933-166F-A24FE8FB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ABE5-037A-DADC-C30A-3C51F0BE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3068-F260-DF70-19AF-D98FE68D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2C39-F479-A229-62EC-DE77D7D3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082A7-D685-67D7-430D-1FC9C7365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C99FB-63C9-0155-1D62-2E1DFFFF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5479-3407-8484-AF97-40AD491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0A10-78B5-615A-1558-2B56178B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A2E8-8152-8D3C-BCBB-E811BD0D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3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299-1C40-54A0-A787-AC8078B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D056-C50D-FDA8-C34E-51DFFB56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67E0-7500-DC31-4823-70FA4CD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2166-AF2A-C5B4-EFFE-B243CFC9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0015-AC79-AD62-48F6-C8EB5D25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A9B-2AE2-1C9B-0674-2A0A0167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9D59-1F47-6B16-45EA-E4486B1D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5965-EE99-7918-865D-1B98B7AA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A734-70F9-7E84-D410-2231CC68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8DDA-C6E1-F6A1-9DFC-D20FDBD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3D2-CA04-D33A-5A1E-1F22237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896B-F87F-71F9-8EDC-90E78CCD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C32A-F2E1-9A8F-2AEA-C5209E197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16E9-B59B-C2CE-F4EB-80C87A37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3678-7DA6-8A0E-FD95-9B61A54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50DB-3155-1EE8-38DD-8B19F99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2D4-27BC-946D-C857-97F156FD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29BB-54E2-A515-0869-DD02B6AB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CE5B-66FE-CE44-B646-D6B0584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6D6B5-C857-A97B-A673-BE7E2D55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FA1F2-9691-84B0-ADE6-BB7B6608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F4CB1-CFCB-89A5-6B8E-4411AACE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7F1E9-F4AF-D74F-3ED7-30C4A2E9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38EB8-FEB6-88FB-9836-1680829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0860-DE35-2020-E218-94CAE9FD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6B1F2-761D-2DB1-25B5-C30CF333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336B6-81D5-9403-DE48-3A183E9A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9847-53DC-0644-3E8D-0D95474E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A8C2-8DBA-33A6-A63D-5C05F28C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5D751-D87D-12AE-085E-333EA58B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3A637-41F9-3E7B-91BB-9E52AB2C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445-71F6-3CB4-6548-42EA6C72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7185-5E6D-4A13-B1FF-7D0CE150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6CE3D-D7AD-77AA-D8BC-CC808437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46F6A-14DD-3D31-1852-0CB1625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54CB-AD4B-B719-4956-A7EC807F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5C8B-A0E3-D322-1EEC-B046401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F668-A1A1-FE33-B2D5-6632728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8C42C-77DD-023D-9307-F6972D0A2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874FA-816E-AB55-F902-F59B71BE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9333-183C-0DAC-BF8C-9690A78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9FBD-2F65-4AF6-B004-E6860C06620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B44D-7F6F-81E8-7E7C-18F5F3C9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00B7-439A-6197-7A2C-0C4AC82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90F-1916-4492-B313-97EE57992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94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D9DD3-2D51-41C9-5F81-1275953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FD1E-E06F-093D-1853-539FEA5B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A16C-11E3-46DC-BE23-EABECF978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9FBD-2F65-4AF6-B004-E6860C06620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6BCD-8FA4-E81A-2F29-7075CD93B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BAFD-CF99-97BE-5E2F-EA9885BB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890F-1916-4492-B313-97EE57992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89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13056" y="1504667"/>
            <a:ext cx="8637240" cy="192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Image Processing using MATLAB</a:t>
            </a:r>
            <a:endParaRPr sz="4400" b="1" i="0" u="none" strike="noStrike" cap="none">
              <a:solidFill>
                <a:srgbClr val="5F49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90244" y="4142398"/>
            <a:ext cx="6615300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lang="en-US" sz="32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2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Sourabh Shanbhogue</a:t>
            </a:r>
            <a:endParaRPr sz="3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777362" y="3674660"/>
            <a:ext cx="7766463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333515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fld id="{00000000-1234-1234-1234-123412341234}" type="slidenum"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idx="1"/>
          </p:nvPr>
        </p:nvSpPr>
        <p:spPr>
          <a:xfrm>
            <a:off x="457200" y="1535974"/>
            <a:ext cx="8229600" cy="5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 to the Company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Training and Work done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1" y="172349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Company</a:t>
            </a: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xfrm>
            <a:off x="457200" y="1308892"/>
            <a:ext cx="8229600" cy="52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CoreEL Technologies (I) Pvt Ltd, Bangalore.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Customer Application Specific Product and Solutions (CASPS) company.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Sandeepani - School of Embedded System Design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ATP for Xilinix and MentorGraphics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25" y="4723064"/>
            <a:ext cx="3294950" cy="102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99" y="4723076"/>
            <a:ext cx="3712824" cy="10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0" y="272042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Work Done</a:t>
            </a: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fld id="{00000000-1234-1234-1234-123412341234}" type="slidenum"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idx="1"/>
          </p:nvPr>
        </p:nvSpPr>
        <p:spPr>
          <a:xfrm>
            <a:off x="457200" y="1247999"/>
            <a:ext cx="8229600" cy="5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MATLAB UI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Visualization Tools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Preprocessing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Segmentation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Curve Fitting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-US" dirty="0"/>
              <a:t>Regression Models</a:t>
            </a:r>
            <a:endParaRPr dirty="0"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619" y="1132219"/>
            <a:ext cx="1996075" cy="15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160" y="4382898"/>
            <a:ext cx="1713000" cy="16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454" y="2709150"/>
            <a:ext cx="3840447" cy="1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idx="1"/>
          </p:nvPr>
        </p:nvSpPr>
        <p:spPr>
          <a:xfrm>
            <a:off x="457200" y="880218"/>
            <a:ext cx="8229600" cy="524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Photo Editor - Preprocessing of Images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4000" b="1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70" y="1529697"/>
            <a:ext cx="6802452" cy="43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7e023487f_0_26"/>
          <p:cNvSpPr/>
          <p:nvPr/>
        </p:nvSpPr>
        <p:spPr>
          <a:xfrm>
            <a:off x="1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4000" b="1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d7e023487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175" y="4206725"/>
            <a:ext cx="754700" cy="1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d7e023487f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14" y="711102"/>
            <a:ext cx="8114974" cy="52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0" y="54592"/>
            <a:ext cx="9144000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7442200" y="6554840"/>
            <a:ext cx="15367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fld id="{00000000-1234-1234-1234-123412341234}" type="slidenum">
              <a:rPr lang="en-US" sz="16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600" b="1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idx="1"/>
          </p:nvPr>
        </p:nvSpPr>
        <p:spPr>
          <a:xfrm>
            <a:off x="457200" y="866899"/>
            <a:ext cx="8229600" cy="56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[1] "MATLAB Onramp", Mathworks.com, 2021. [Online].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Available:https://www.mathworks.com/learn/tutorials/matlab-onramp.html. </a:t>
            </a:r>
            <a:endParaRPr sz="2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[2] "Image Processing with MATLAB", In.mathworks.com, 2021. </a:t>
            </a:r>
            <a:endParaRPr sz="24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[Online].Available:https://in.mathworks.com/learn/online-courses/image-processing-with-matlab.html.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[3] "Machine Learning Onramp", In.mathworks.com, 2021. </a:t>
            </a:r>
            <a:endParaRPr sz="24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[Online].Available:https://in.mathworks.com/learn/tutorials/machine-learning-onramp.html.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Jaya Executive Assistant</dc:creator>
  <cp:lastModifiedBy>Sourabh Shanbhogue</cp:lastModifiedBy>
  <cp:revision>1</cp:revision>
  <dcterms:created xsi:type="dcterms:W3CDTF">2016-12-14T06:04:10Z</dcterms:created>
  <dcterms:modified xsi:type="dcterms:W3CDTF">2024-06-21T14:38:54Z</dcterms:modified>
</cp:coreProperties>
</file>