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3867-E682-428C-AA40-C1DA96F14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1E31-93EC-49A1-B211-AF6DE22D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7952-90CC-4AB6-B958-0E271EE2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D2A8-0990-4AD0-B479-D6F6E99D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1C95-D990-4A5B-A9FE-70084795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D563-24B0-4D30-BFF0-17B34781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7A6E8-DC53-43DB-B097-068F9FC0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CC42-369A-42F5-B930-5C52F4F0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0771-49A2-4EC1-A627-AE8A3370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7E20-1418-49B5-8626-92691446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2D86E-D0B3-450D-99EE-5373234F9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85825-9D28-4839-867F-47FB0EECA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55B5-4EBA-48B6-B19C-17ABAD40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85BD-AFDB-46AA-B47A-DAB65EE7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9837-91ED-41DE-8D77-C059D11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0BBB-4E1C-4BFE-A393-D5EF9C37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92D4-E916-4A7E-AD87-9D46DBAC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BDDD-C0D2-4565-83B2-1374FABC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6DA7-73BB-4F8C-B41F-B0DF8804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4630E-A79D-42E8-AFF9-1101F656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2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C66E-CA40-4151-BD4A-9AE606EE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805B9-F626-4408-80BC-C4164F36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A598-9F56-427D-9CEE-9E387E84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CEC28-7A1F-4228-9DE4-A6090A8F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0D29-6565-4B4D-AF61-15369BBD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1235-C82D-4058-AE84-332A1D46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EE22-9BE6-4100-8D56-93E97D9DE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C9F1-A992-43E8-99A0-284CEA8E4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CD338-EAEC-4010-9265-E90B07B1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672EB-F9A5-47C9-8C97-C4085E9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81AC7-EC3B-42C4-A2D3-7E1E1FEF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9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2868-E0D0-4996-8DB5-8302F617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BFDF-454D-4FBC-A515-C36CBE56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76C73-1CED-4511-92FF-21D4B5C0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8B65-C3A8-4640-B451-F8618698B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2DCE7-9D29-43D8-B874-6D21D510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25B45-E6DC-4E00-816A-92C22442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13F2D-5380-4717-B9A4-5FA6343C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92549-32F0-41D2-BF59-03D7A2B0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7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0422-828A-4269-BDE2-BF275CD0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6B620-B2F2-4E1D-9F39-3D8CA727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555CB-5F5E-41AC-B541-0388EA1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58A05-0196-4277-9B6C-39BA962E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6EB16-CF9C-4DB7-9CF5-7FE7ED22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160EA-5171-4A50-B7EC-E12EB75B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83CE-E5CE-4294-B65A-3AB82F03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BD7E-7779-4771-931A-ED9F36D8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CA58-BDC4-4A23-8536-741F2398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3ECD-2305-49A5-A3E4-9622E02A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EB73-9F05-4C6A-8EEB-19464173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0CFF-BC5A-4283-AE4B-93AE1BE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AB03-8AEC-4066-8FFB-45B9F58F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3C63-8155-4664-A34F-2AF9826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4CE62-2377-4C5F-850F-6B4C985C1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0DF3-8A48-4E8B-9EBE-3B59D365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A8D82-81D1-40BF-93FE-B35F6AF5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2512-8699-474B-A9C3-176B9528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37E7-9F3A-4994-B920-D1A73A9E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8CDB8-1453-464F-8C69-78EE0390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205FF-381D-42E0-8EE0-66EA6643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253C-2998-40EC-B270-A56CFAF3B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4853-68AA-4909-B710-5121AF2106FF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173F-1E1E-43A9-8D57-B6FB233FA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CEFA-381A-4B52-A488-82723582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3411-D444-47DE-B9BE-BF567A5C8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F29E7-3A11-4772-A45D-7099225A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1-D Tapered bar with kinematic nonlinearity</a:t>
            </a:r>
            <a:endParaRPr lang="en-IN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EB2FD-F0AC-4EB2-AB7B-CC2385CA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2 Node 10 elements have been considered for the problem.</a:t>
            </a:r>
          </a:p>
          <a:p>
            <a:r>
              <a:rPr lang="en-US" sz="2000" dirty="0"/>
              <a:t>The Algorithm used is given in the next slide followed by outputs that include nodal displacements ,stress-strain curve and strain-displacement curve</a:t>
            </a:r>
          </a:p>
          <a:p>
            <a:r>
              <a:rPr lang="en-US" sz="2000" dirty="0"/>
              <a:t>Newton Raphson method has been used to solve linearized system of equation incrementally.</a:t>
            </a:r>
            <a:endParaRPr lang="en-IN" sz="2000" dirty="0"/>
          </a:p>
        </p:txBody>
      </p:sp>
      <p:pic>
        <p:nvPicPr>
          <p:cNvPr id="11" name="Picture 10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A0D2552C-F18D-4BD7-81BB-17A30CCC9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16" y="1436687"/>
            <a:ext cx="4964117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5302-A359-480E-BEC5-EC8CF073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Algorithm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BD61-E766-4CB1-9705-CCF65B7D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0"/>
            <a:ext cx="4282440" cy="55215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/>
              <a:t>1.Governing Equations weak form and linearization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1.Define Geometry: Mesh information, coordinates, area, elements etc.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2.Define material: Youngs modulus.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3.Shape functions and their derivatives     calculations</a:t>
            </a:r>
          </a:p>
          <a:p>
            <a:pPr marL="0" indent="0">
              <a:buNone/>
            </a:pPr>
            <a:r>
              <a:rPr lang="en-US" sz="4200" dirty="0"/>
              <a:t>4.Elemental loop starts</a:t>
            </a:r>
          </a:p>
          <a:p>
            <a:r>
              <a:rPr lang="en-US" sz="4200" dirty="0"/>
              <a:t>Get elemental Kt</a:t>
            </a:r>
          </a:p>
          <a:p>
            <a:r>
              <a:rPr lang="en-US" sz="4200" dirty="0"/>
              <a:t>Get elemental internal force</a:t>
            </a:r>
          </a:p>
          <a:p>
            <a:r>
              <a:rPr lang="en-US" sz="4200" dirty="0"/>
              <a:t>Get elemental external force</a:t>
            </a:r>
          </a:p>
          <a:p>
            <a:pPr marL="0" indent="0">
              <a:buNone/>
            </a:pPr>
            <a:r>
              <a:rPr lang="en-US" sz="4200" dirty="0"/>
              <a:t>   Elemental loop ends.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C3F18-E080-4AFE-B926-13315CCC7C98}"/>
              </a:ext>
            </a:extLst>
          </p:cNvPr>
          <p:cNvSpPr txBox="1">
            <a:spLocks/>
          </p:cNvSpPr>
          <p:nvPr/>
        </p:nvSpPr>
        <p:spPr>
          <a:xfrm>
            <a:off x="6096000" y="1008734"/>
            <a:ext cx="4282440" cy="484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5.Get Global Kt,and Forces</a:t>
            </a:r>
          </a:p>
          <a:p>
            <a:pPr marL="0" indent="0">
              <a:buNone/>
            </a:pPr>
            <a:r>
              <a:rPr lang="en-US" sz="2000" dirty="0"/>
              <a:t>6.Initialize 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7.Newton Raphson loop starts</a:t>
            </a:r>
          </a:p>
          <a:p>
            <a:r>
              <a:rPr lang="en-US" sz="2000" dirty="0"/>
              <a:t>Set iter=1</a:t>
            </a:r>
          </a:p>
          <a:p>
            <a:r>
              <a:rPr lang="en-US" sz="2000" dirty="0"/>
              <a:t>Solve linearized system to get increments(∆u)</a:t>
            </a:r>
          </a:p>
          <a:p>
            <a:r>
              <a:rPr lang="en-US" sz="2000" dirty="0"/>
              <a:t>Update u=u+∆u</a:t>
            </a:r>
          </a:p>
          <a:p>
            <a:r>
              <a:rPr lang="en-US" sz="2000" dirty="0"/>
              <a:t>Check convergence</a:t>
            </a:r>
          </a:p>
          <a:p>
            <a:r>
              <a:rPr lang="en-US" sz="2000" dirty="0"/>
              <a:t>If  convergence&lt; tolerance</a:t>
            </a:r>
          </a:p>
          <a:p>
            <a:r>
              <a:rPr lang="en-US" sz="2000" dirty="0"/>
              <a:t>Stop</a:t>
            </a:r>
          </a:p>
          <a:p>
            <a:r>
              <a:rPr lang="en-US" sz="2000" dirty="0"/>
              <a:t>Else go to step6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48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47A8A93-6E9A-48CD-BC46-5D37BAB08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164229"/>
            <a:ext cx="5334000" cy="4000500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D449764-8756-4617-9EFE-5336DC7C6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10"/>
            <a:ext cx="5334000" cy="4000500"/>
          </a:xfrm>
          <a:prstGeom prst="rect">
            <a:avLst/>
          </a:prstGeom>
        </p:spPr>
      </p:pic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22DEFF68-80AA-4275-8678-172CAC4F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5196"/>
              </p:ext>
            </p:extLst>
          </p:nvPr>
        </p:nvGraphicFramePr>
        <p:xfrm>
          <a:off x="364219" y="4914969"/>
          <a:ext cx="1146356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35">
                  <a:extLst>
                    <a:ext uri="{9D8B030D-6E8A-4147-A177-3AD203B41FA5}">
                      <a16:colId xmlns:a16="http://schemas.microsoft.com/office/drawing/2014/main" val="39295313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3188602671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585446576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216062250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3417926942"/>
                    </a:ext>
                  </a:extLst>
                </a:gridCol>
                <a:gridCol w="822958">
                  <a:extLst>
                    <a:ext uri="{9D8B030D-6E8A-4147-A177-3AD203B41FA5}">
                      <a16:colId xmlns:a16="http://schemas.microsoft.com/office/drawing/2014/main" val="2860159823"/>
                    </a:ext>
                  </a:extLst>
                </a:gridCol>
                <a:gridCol w="991774">
                  <a:extLst>
                    <a:ext uri="{9D8B030D-6E8A-4147-A177-3AD203B41FA5}">
                      <a16:colId xmlns:a16="http://schemas.microsoft.com/office/drawing/2014/main" val="723805826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2843153064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978497093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3825391058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1120315238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4119372036"/>
                    </a:ext>
                  </a:extLst>
                </a:gridCol>
              </a:tblGrid>
              <a:tr h="412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Node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941813"/>
                  </a:ext>
                </a:extLst>
              </a:tr>
              <a:tr h="606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displacement</a:t>
                      </a:r>
                      <a:endParaRPr lang="en-IN" dirty="0"/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0.019540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0.039917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0.061207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0.083500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0.10690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0.13154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0.15755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0.18511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0.21443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0.24577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1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9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192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1-D Tapered bar with kinematic nonlinearity</vt:lpstr>
      <vt:lpstr>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1-D Tapered bar with kinematic nonlinearity</dc:title>
  <dc:creator>Sourabh Puranik</dc:creator>
  <cp:lastModifiedBy>Sourabh Puranik</cp:lastModifiedBy>
  <cp:revision>2</cp:revision>
  <dcterms:created xsi:type="dcterms:W3CDTF">2022-01-30T15:24:35Z</dcterms:created>
  <dcterms:modified xsi:type="dcterms:W3CDTF">2022-01-30T15:58:41Z</dcterms:modified>
</cp:coreProperties>
</file>