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AE2F-8B90-4763-B297-F3648219B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BCE0F-0F3F-4C2A-8D32-59F49E8E4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6275-FB6D-41A3-B87F-52BA08F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82D7-EFFD-47B4-A010-024470CB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BD9D9-C6E4-4D31-B988-DD35EC0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3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23DF-A53A-4C1C-8070-672DED50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BE1E6-6F4B-478B-A1CE-60FE0479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F19E-C0A8-4E69-B315-AC3CC5A2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B923-47D3-4EFC-BCFA-D7FC84EA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3F8A-8455-4BC4-AAD5-18132DD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7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1360E-8F60-49C8-867D-BC6528825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1693B-BA29-4921-8930-EEF4AA1D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38C3F-DB0B-400E-AA59-892173E9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2AD4-E2F2-49D4-BCA7-82839893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5F72-E182-4A93-A240-4502EF94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6B68-3437-410A-BFF2-11D6800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AA3A-5EB7-44A0-B6B4-793FECEB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F550-EDC8-4F27-B68B-72CE1A04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8DAD-DFC7-4E70-9B42-12F9B877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7221-12A3-446E-8D44-F8600420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7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4A0C-7AA1-4057-86BE-AD2AE4BF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5BB8-F620-4BDE-AB84-38C4C7F8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246B-7EDD-45F7-9331-BA132B52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5DB3-A579-4ABF-B93A-8542F771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97FB-549E-45E9-A68C-25440666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1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D31E-E47F-4F3E-B743-90C61403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54A7-6985-4D9C-A347-4E3A98A9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0AA54-2306-4A5E-B110-B16B24EC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54D91-F2BE-4025-A9C4-620D0B9B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D489-D542-4A9C-8D61-9B477A1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9C4FC-50FB-490B-A58D-C10048AD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9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0903-F215-462E-A643-C4EA71DD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BF846-BD92-4672-9E14-F5FE944A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A20F9-C01E-4AA9-BFEA-472060E0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DC5C-C9A0-44AF-8677-ECC516EA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5697D-61C3-41C7-B9FB-352C25CF3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9885B-2D6F-4A6B-BA63-48063A75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B084A-CB41-4A17-8C0B-3DA4A70C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2A9E2-8DF9-49A8-9524-CBCDECD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6D2B-91CE-43C4-8818-72213C48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0A62E-121F-43AB-85A1-6360A518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EB77E-7956-489B-A69A-DCDB54DC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7DCDB-DDE9-40F3-9546-345EF004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1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9C814-7962-4127-9883-8C4B364D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4E467-048B-4258-A1E9-1A9728E8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54AB6-5A1A-4E01-8676-E84F9596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9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FCB2-C6AD-4552-ADEF-4A3BFC80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660B-F287-4AE2-8922-48345799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3819-8528-4F2D-9F2F-E4111414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5005-ECB1-4FDD-9A06-84DDC830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48C-3F58-41E5-BFAE-08984FF3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AE7A-F359-4E34-8F2B-2A14E2C6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E77B-207D-4413-BD1A-513D319C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008E1-7892-4297-B2C1-25F13DB15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056BF-E6E1-487C-BB70-DB2A8A4E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9980-DE26-4183-98D5-7BFF6278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ADBD3-79B4-4700-97D4-E8EF183A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811C-0D8D-4793-9E41-283B36BE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5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421BE-52D9-477B-A937-57EFFA8C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15B4-E1F1-441A-B375-B91C7730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E5E1-A0A5-4882-B2A2-6F61A5DF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76D5-D1A9-4E0F-A754-8A3414463A3F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88D5-18D2-4DF6-8150-467CFE240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12F2-E156-4F2D-8B3B-FC6E9B1B5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3D88-40F8-4CDA-87EC-73971740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1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8D6199A-D042-4B21-BE92-C02A7F8B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8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POLYNOMIAL REGRESSION </a:t>
            </a:r>
          </a:p>
        </p:txBody>
      </p:sp>
    </p:spTree>
    <p:extLst>
      <p:ext uri="{BB962C8B-B14F-4D97-AF65-F5344CB8AC3E}">
        <p14:creationId xmlns:p14="http://schemas.microsoft.com/office/powerpoint/2010/main" val="69526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AE32-1C43-460D-9EF4-A1AAE5AB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CURVILINEAR RELATIONSHIPS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EA018E-B7F2-494B-B94B-E15D363821E9}"/>
              </a:ext>
            </a:extLst>
          </p:cNvPr>
          <p:cNvCxnSpPr>
            <a:cxnSpLocks/>
          </p:cNvCxnSpPr>
          <p:nvPr/>
        </p:nvCxnSpPr>
        <p:spPr>
          <a:xfrm flipV="1">
            <a:off x="1643974" y="2130357"/>
            <a:ext cx="0" cy="181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A4504-F2F6-4804-B8CD-96D113842C88}"/>
              </a:ext>
            </a:extLst>
          </p:cNvPr>
          <p:cNvCxnSpPr>
            <a:cxnSpLocks/>
          </p:cNvCxnSpPr>
          <p:nvPr/>
        </p:nvCxnSpPr>
        <p:spPr>
          <a:xfrm flipH="1">
            <a:off x="1652631" y="3934437"/>
            <a:ext cx="1996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3B476-27BE-4958-A987-770F16C3E588}"/>
              </a:ext>
            </a:extLst>
          </p:cNvPr>
          <p:cNvSpPr txBox="1"/>
          <p:nvPr/>
        </p:nvSpPr>
        <p:spPr>
          <a:xfrm>
            <a:off x="2000774" y="4024210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QUADRATIC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21A664-3F6D-4DEA-BE4D-9EBF71A70AD5}"/>
              </a:ext>
            </a:extLst>
          </p:cNvPr>
          <p:cNvCxnSpPr>
            <a:cxnSpLocks/>
          </p:cNvCxnSpPr>
          <p:nvPr/>
        </p:nvCxnSpPr>
        <p:spPr>
          <a:xfrm flipH="1">
            <a:off x="4654492" y="3927446"/>
            <a:ext cx="1996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FBCCE8-CC4D-4729-85CC-0E89D8C8C786}"/>
              </a:ext>
            </a:extLst>
          </p:cNvPr>
          <p:cNvCxnSpPr>
            <a:cxnSpLocks/>
          </p:cNvCxnSpPr>
          <p:nvPr/>
        </p:nvCxnSpPr>
        <p:spPr>
          <a:xfrm flipV="1">
            <a:off x="4654492" y="2114977"/>
            <a:ext cx="0" cy="181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689372-0477-42E5-8C71-18C2ED60BB17}"/>
              </a:ext>
            </a:extLst>
          </p:cNvPr>
          <p:cNvSpPr/>
          <p:nvPr/>
        </p:nvSpPr>
        <p:spPr>
          <a:xfrm>
            <a:off x="5117285" y="2452863"/>
            <a:ext cx="1384183" cy="1167455"/>
          </a:xfrm>
          <a:custGeom>
            <a:avLst/>
            <a:gdLst>
              <a:gd name="connsiteX0" fmla="*/ 0 w 1384183"/>
              <a:gd name="connsiteY0" fmla="*/ 619830 h 1167455"/>
              <a:gd name="connsiteX1" fmla="*/ 293614 w 1384183"/>
              <a:gd name="connsiteY1" fmla="*/ 1148336 h 1167455"/>
              <a:gd name="connsiteX2" fmla="*/ 981512 w 1384183"/>
              <a:gd name="connsiteY2" fmla="*/ 15822 h 1167455"/>
              <a:gd name="connsiteX3" fmla="*/ 1384183 w 1384183"/>
              <a:gd name="connsiteY3" fmla="*/ 502384 h 11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183" h="1167455">
                <a:moveTo>
                  <a:pt x="0" y="619830"/>
                </a:moveTo>
                <a:cubicBezTo>
                  <a:pt x="65014" y="934417"/>
                  <a:pt x="130029" y="1249004"/>
                  <a:pt x="293614" y="1148336"/>
                </a:cubicBezTo>
                <a:cubicBezTo>
                  <a:pt x="457199" y="1047668"/>
                  <a:pt x="799751" y="123481"/>
                  <a:pt x="981512" y="15822"/>
                </a:cubicBezTo>
                <a:cubicBezTo>
                  <a:pt x="1163273" y="-91837"/>
                  <a:pt x="1277923" y="380744"/>
                  <a:pt x="1384183" y="5023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680F1-39ED-4881-BAF5-50D9455DF7A8}"/>
              </a:ext>
            </a:extLst>
          </p:cNvPr>
          <p:cNvSpPr txBox="1"/>
          <p:nvPr/>
        </p:nvSpPr>
        <p:spPr>
          <a:xfrm>
            <a:off x="5002635" y="4024210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CUBIC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034977-3790-4E8B-ACEA-073849C80620}"/>
              </a:ext>
            </a:extLst>
          </p:cNvPr>
          <p:cNvCxnSpPr>
            <a:cxnSpLocks/>
          </p:cNvCxnSpPr>
          <p:nvPr/>
        </p:nvCxnSpPr>
        <p:spPr>
          <a:xfrm flipH="1">
            <a:off x="7633982" y="3919057"/>
            <a:ext cx="1996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F4A000-7050-4D6E-A2CC-94AAF1A286A9}"/>
              </a:ext>
            </a:extLst>
          </p:cNvPr>
          <p:cNvCxnSpPr>
            <a:cxnSpLocks/>
          </p:cNvCxnSpPr>
          <p:nvPr/>
        </p:nvCxnSpPr>
        <p:spPr>
          <a:xfrm flipV="1">
            <a:off x="7633982" y="2114976"/>
            <a:ext cx="0" cy="181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A4142EE-D52B-41B1-A036-9C340200C6BD}"/>
              </a:ext>
            </a:extLst>
          </p:cNvPr>
          <p:cNvSpPr/>
          <p:nvPr/>
        </p:nvSpPr>
        <p:spPr>
          <a:xfrm>
            <a:off x="7852095" y="2327405"/>
            <a:ext cx="1333850" cy="1418368"/>
          </a:xfrm>
          <a:custGeom>
            <a:avLst/>
            <a:gdLst>
              <a:gd name="connsiteX0" fmla="*/ 0 w 1333850"/>
              <a:gd name="connsiteY0" fmla="*/ 1073790 h 1418368"/>
              <a:gd name="connsiteX1" fmla="*/ 159391 w 1333850"/>
              <a:gd name="connsiteY1" fmla="*/ 1417739 h 1418368"/>
              <a:gd name="connsiteX2" fmla="*/ 302004 w 1333850"/>
              <a:gd name="connsiteY2" fmla="*/ 998289 h 1418368"/>
              <a:gd name="connsiteX3" fmla="*/ 461395 w 1333850"/>
              <a:gd name="connsiteY3" fmla="*/ 1317071 h 1418368"/>
              <a:gd name="connsiteX4" fmla="*/ 771788 w 1333850"/>
              <a:gd name="connsiteY4" fmla="*/ 604007 h 1418368"/>
              <a:gd name="connsiteX5" fmla="*/ 906011 w 1333850"/>
              <a:gd name="connsiteY5" fmla="*/ 755009 h 1418368"/>
              <a:gd name="connsiteX6" fmla="*/ 1015068 w 1333850"/>
              <a:gd name="connsiteY6" fmla="*/ 436227 h 1418368"/>
              <a:gd name="connsiteX7" fmla="*/ 1124125 w 1333850"/>
              <a:gd name="connsiteY7" fmla="*/ 637563 h 1418368"/>
              <a:gd name="connsiteX8" fmla="*/ 1333850 w 1333850"/>
              <a:gd name="connsiteY8" fmla="*/ 0 h 141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850" h="1418368">
                <a:moveTo>
                  <a:pt x="0" y="1073790"/>
                </a:moveTo>
                <a:cubicBezTo>
                  <a:pt x="54528" y="1252056"/>
                  <a:pt x="109057" y="1430322"/>
                  <a:pt x="159391" y="1417739"/>
                </a:cubicBezTo>
                <a:cubicBezTo>
                  <a:pt x="209725" y="1405156"/>
                  <a:pt x="251670" y="1015067"/>
                  <a:pt x="302004" y="998289"/>
                </a:cubicBezTo>
                <a:cubicBezTo>
                  <a:pt x="352338" y="981511"/>
                  <a:pt x="383098" y="1382785"/>
                  <a:pt x="461395" y="1317071"/>
                </a:cubicBezTo>
                <a:cubicBezTo>
                  <a:pt x="539692" y="1251357"/>
                  <a:pt x="697685" y="697684"/>
                  <a:pt x="771788" y="604007"/>
                </a:cubicBezTo>
                <a:cubicBezTo>
                  <a:pt x="845891" y="510330"/>
                  <a:pt x="865464" y="782972"/>
                  <a:pt x="906011" y="755009"/>
                </a:cubicBezTo>
                <a:cubicBezTo>
                  <a:pt x="946558" y="727046"/>
                  <a:pt x="978716" y="455801"/>
                  <a:pt x="1015068" y="436227"/>
                </a:cubicBezTo>
                <a:cubicBezTo>
                  <a:pt x="1051420" y="416653"/>
                  <a:pt x="1070995" y="710267"/>
                  <a:pt x="1124125" y="637563"/>
                </a:cubicBezTo>
                <a:cubicBezTo>
                  <a:pt x="1177255" y="564859"/>
                  <a:pt x="1277923" y="113251"/>
                  <a:pt x="13338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0BE2BC-974B-4E07-991A-DCDBAB90BF0E}"/>
              </a:ext>
            </a:extLst>
          </p:cNvPr>
          <p:cNvSpPr/>
          <p:nvPr/>
        </p:nvSpPr>
        <p:spPr>
          <a:xfrm>
            <a:off x="2273149" y="2412782"/>
            <a:ext cx="1006679" cy="1247615"/>
          </a:xfrm>
          <a:custGeom>
            <a:avLst/>
            <a:gdLst>
              <a:gd name="connsiteX0" fmla="*/ 0 w 1006679"/>
              <a:gd name="connsiteY0" fmla="*/ 385894 h 1247615"/>
              <a:gd name="connsiteX1" fmla="*/ 394282 w 1006679"/>
              <a:gd name="connsiteY1" fmla="*/ 1241571 h 1247615"/>
              <a:gd name="connsiteX2" fmla="*/ 1006679 w 1006679"/>
              <a:gd name="connsiteY2" fmla="*/ 0 h 124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679" h="1247615">
                <a:moveTo>
                  <a:pt x="0" y="385894"/>
                </a:moveTo>
                <a:cubicBezTo>
                  <a:pt x="113251" y="845890"/>
                  <a:pt x="226502" y="1305887"/>
                  <a:pt x="394282" y="1241571"/>
                </a:cubicBezTo>
                <a:cubicBezTo>
                  <a:pt x="562062" y="1177255"/>
                  <a:pt x="784370" y="588627"/>
                  <a:pt x="10066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7A0B1-7732-46A3-8D02-643D375D4A51}"/>
              </a:ext>
            </a:extLst>
          </p:cNvPr>
          <p:cNvSpPr txBox="1"/>
          <p:nvPr/>
        </p:nvSpPr>
        <p:spPr>
          <a:xfrm>
            <a:off x="7633983" y="4024210"/>
            <a:ext cx="199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ORDER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5FE747-DE1E-4D3B-97C8-97840970FE9D}"/>
                  </a:ext>
                </a:extLst>
              </p:cNvPr>
              <p:cNvSpPr txBox="1"/>
              <p:nvPr/>
            </p:nvSpPr>
            <p:spPr>
              <a:xfrm flipH="1">
                <a:off x="947686" y="4995043"/>
                <a:ext cx="5703381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QUADRATIC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CUBIC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+….. </a:t>
                </a:r>
                <a:r>
                  <a:rPr lang="en-IN" dirty="0">
                    <a:sym typeface="Wingdings" panose="05000000000000000000" pitchFamily="2" charset="2"/>
                  </a:rPr>
                  <a:t> HIGHER ORDER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5FE747-DE1E-4D3B-97C8-97840970F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7686" y="4995043"/>
                <a:ext cx="5703381" cy="1777987"/>
              </a:xfrm>
              <a:prstGeom prst="rect">
                <a:avLst/>
              </a:prstGeom>
              <a:blipFill>
                <a:blip r:embed="rId2"/>
                <a:stretch>
                  <a:fillRect l="-641" t="-20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53CD91A-15AA-4351-9F74-41C3CD48C0C6}"/>
              </a:ext>
            </a:extLst>
          </p:cNvPr>
          <p:cNvSpPr txBox="1"/>
          <p:nvPr/>
        </p:nvSpPr>
        <p:spPr>
          <a:xfrm>
            <a:off x="972856" y="462571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89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E6C707-0068-4C82-8A89-853BEF17F2D2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4c65536-637b-4129-800b-5ef6fda2e603"/>
    <ds:schemaRef ds:uri="8e389623-feec-43cd-b93f-b25cc4ea5b6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08BDF7-2FE0-4D70-B916-D735548D0F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A22601-E62B-4947-B202-9F7A7366F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POLYNOMIAL REGRESSION </vt:lpstr>
      <vt:lpstr>CURVILINEAR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 &amp; PIPELINES</dc:title>
  <dc:creator>Krishanth M</dc:creator>
  <cp:lastModifiedBy>Krishanth M</cp:lastModifiedBy>
  <cp:revision>5</cp:revision>
  <dcterms:created xsi:type="dcterms:W3CDTF">2021-01-26T07:01:14Z</dcterms:created>
  <dcterms:modified xsi:type="dcterms:W3CDTF">2021-02-24T14:08:53Z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